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  <p:sldMasterId id="2147483736" r:id="rId2"/>
    <p:sldMasterId id="2147483739" r:id="rId3"/>
    <p:sldMasterId id="2147483754" r:id="rId4"/>
    <p:sldMasterId id="2147483767" r:id="rId5"/>
    <p:sldMasterId id="2147483769" r:id="rId6"/>
  </p:sldMasterIdLst>
  <p:notesMasterIdLst>
    <p:notesMasterId r:id="rId29"/>
  </p:notesMasterIdLst>
  <p:sldIdLst>
    <p:sldId id="256" r:id="rId7"/>
    <p:sldId id="257" r:id="rId8"/>
    <p:sldId id="258" r:id="rId9"/>
    <p:sldId id="265" r:id="rId10"/>
    <p:sldId id="259" r:id="rId11"/>
    <p:sldId id="266" r:id="rId12"/>
    <p:sldId id="260" r:id="rId13"/>
    <p:sldId id="277" r:id="rId14"/>
    <p:sldId id="261" r:id="rId15"/>
    <p:sldId id="280" r:id="rId16"/>
    <p:sldId id="268" r:id="rId17"/>
    <p:sldId id="269" r:id="rId18"/>
    <p:sldId id="274" r:id="rId19"/>
    <p:sldId id="287" r:id="rId20"/>
    <p:sldId id="281" r:id="rId21"/>
    <p:sldId id="273" r:id="rId22"/>
    <p:sldId id="286" r:id="rId23"/>
    <p:sldId id="270" r:id="rId24"/>
    <p:sldId id="276" r:id="rId25"/>
    <p:sldId id="284" r:id="rId26"/>
    <p:sldId id="285" r:id="rId27"/>
    <p:sldId id="263" r:id="rId28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>
      <p:cViewPr varScale="1">
        <p:scale>
          <a:sx n="111" d="100"/>
          <a:sy n="111" d="100"/>
        </p:scale>
        <p:origin x="797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95549-51F0-4110-BC9D-8B2BBA680A8C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DFD03-4156-460E-B3F8-75919979F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Smart </a:t>
            </a:r>
            <a:r>
              <a:rPr lang="en-US" sz="1200" dirty="0" err="1"/>
              <a:t>IoT</a:t>
            </a:r>
            <a:r>
              <a:rPr lang="en-US" sz="1200" dirty="0"/>
              <a:t>-based Agriculture monitoring system for disease detection with accurate spraying mechanism using Raspberry Pi 4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FD03-4156-460E-B3F8-75919979FF6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046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FD03-4156-460E-B3F8-75919979FF6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973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FD03-4156-460E-B3F8-75919979FF6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461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0;p2"/>
          <p:cNvGrpSpPr/>
          <p:nvPr/>
        </p:nvGrpSpPr>
        <p:grpSpPr>
          <a:xfrm>
            <a:off x="0" y="-11"/>
            <a:ext cx="9144003" cy="5143511"/>
            <a:chOff x="0" y="-11"/>
            <a:chExt cx="9144003" cy="51435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 cstate="print">
              <a:alphaModFix amt="40000"/>
            </a:blip>
            <a:stretch>
              <a:fillRect/>
            </a:stretch>
          </p:blipFill>
          <p:spPr>
            <a:xfrm>
              <a:off x="0" y="-11"/>
              <a:ext cx="9144003" cy="239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 cstate="print">
              <a:alphaModFix amt="48000"/>
            </a:blip>
            <a:stretch>
              <a:fillRect/>
            </a:stretch>
          </p:blipFill>
          <p:spPr>
            <a:xfrm>
              <a:off x="8" y="0"/>
              <a:ext cx="7717135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69825" y="1238850"/>
            <a:ext cx="5804400" cy="18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2500" y="3504354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3" cstate="print">
            <a:alphaModFix amt="48000"/>
          </a:blip>
          <a:stretch>
            <a:fillRect/>
          </a:stretch>
        </p:blipFill>
        <p:spPr>
          <a:xfrm rot="4861616">
            <a:off x="2643919" y="-1295605"/>
            <a:ext cx="3574490" cy="757035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6885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284000" y="3553300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71;p13"/>
          <p:cNvGrpSpPr/>
          <p:nvPr/>
        </p:nvGrpSpPr>
        <p:grpSpPr>
          <a:xfrm>
            <a:off x="-891002" y="-1228775"/>
            <a:ext cx="10578908" cy="2929874"/>
            <a:chOff x="-891002" y="-1228775"/>
            <a:chExt cx="10578908" cy="2929874"/>
          </a:xfrm>
        </p:grpSpPr>
        <p:pic>
          <p:nvPicPr>
            <p:cNvPr id="72" name="Google Shape;72;p13"/>
            <p:cNvPicPr preferRelativeResize="0"/>
            <p:nvPr/>
          </p:nvPicPr>
          <p:blipFill>
            <a:blip r:embed="rId3" cstate="print">
              <a:alphaModFix amt="37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 cstate="print">
              <a:alphaModFix amt="31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/>
          </p:nvPr>
        </p:nvSpPr>
        <p:spPr>
          <a:xfrm>
            <a:off x="72000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 hasCustomPrompt="1"/>
          </p:nvPr>
        </p:nvSpPr>
        <p:spPr>
          <a:xfrm>
            <a:off x="125055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72000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/>
          </p:nvPr>
        </p:nvSpPr>
        <p:spPr>
          <a:xfrm>
            <a:off x="340380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393435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340380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/>
          </p:nvPr>
        </p:nvSpPr>
        <p:spPr>
          <a:xfrm>
            <a:off x="608760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661815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608760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/>
          </p:nvPr>
        </p:nvSpPr>
        <p:spPr>
          <a:xfrm>
            <a:off x="72000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125055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72000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6"/>
          </p:nvPr>
        </p:nvSpPr>
        <p:spPr>
          <a:xfrm>
            <a:off x="340380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7" hasCustomPrompt="1"/>
          </p:nvPr>
        </p:nvSpPr>
        <p:spPr>
          <a:xfrm>
            <a:off x="393435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8"/>
          </p:nvPr>
        </p:nvSpPr>
        <p:spPr>
          <a:xfrm>
            <a:off x="340380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9"/>
          </p:nvPr>
        </p:nvSpPr>
        <p:spPr>
          <a:xfrm>
            <a:off x="608760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1815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1"/>
          </p:nvPr>
        </p:nvSpPr>
        <p:spPr>
          <a:xfrm>
            <a:off x="608760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95;p14"/>
          <p:cNvGrpSpPr/>
          <p:nvPr/>
        </p:nvGrpSpPr>
        <p:grpSpPr>
          <a:xfrm rot="10800000" flipH="1">
            <a:off x="-1002602" y="2626046"/>
            <a:ext cx="10690508" cy="3876129"/>
            <a:chOff x="-1002602" y="-2587450"/>
            <a:chExt cx="10690508" cy="3876129"/>
          </a:xfrm>
        </p:grpSpPr>
        <p:pic>
          <p:nvPicPr>
            <p:cNvPr id="96" name="Google Shape;96;p14"/>
            <p:cNvPicPr preferRelativeResize="0"/>
            <p:nvPr/>
          </p:nvPicPr>
          <p:blipFill>
            <a:blip r:embed="rId3" cstate="print">
              <a:alphaModFix amt="37000"/>
            </a:blip>
            <a:stretch>
              <a:fillRect/>
            </a:stretch>
          </p:blipFill>
          <p:spPr>
            <a:xfrm>
              <a:off x="-1002602" y="-258745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 cstate="print">
              <a:alphaModFix amt="31000"/>
            </a:blip>
            <a:srcRect l="-115660" t="-15070" r="115660" b="15069"/>
            <a:stretch/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720000" y="2117188"/>
            <a:ext cx="23364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3980038" y="1027588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3" hasCustomPrompt="1"/>
          </p:nvPr>
        </p:nvSpPr>
        <p:spPr>
          <a:xfrm>
            <a:off x="3093426" y="10275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6216076" y="1027588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4"/>
          </p:nvPr>
        </p:nvSpPr>
        <p:spPr>
          <a:xfrm>
            <a:off x="3980038" y="2354195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 hasCustomPrompt="1"/>
          </p:nvPr>
        </p:nvSpPr>
        <p:spPr>
          <a:xfrm>
            <a:off x="3093434" y="23541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6216076" y="2354195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3980038" y="3555390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8" hasCustomPrompt="1"/>
          </p:nvPr>
        </p:nvSpPr>
        <p:spPr>
          <a:xfrm>
            <a:off x="3091425" y="35553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9"/>
          </p:nvPr>
        </p:nvSpPr>
        <p:spPr>
          <a:xfrm>
            <a:off x="6216076" y="3555390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able of contents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0;p15"/>
          <p:cNvGrpSpPr/>
          <p:nvPr/>
        </p:nvGrpSpPr>
        <p:grpSpPr>
          <a:xfrm flipH="1">
            <a:off x="-1390802" y="299725"/>
            <a:ext cx="11262196" cy="4113879"/>
            <a:chOff x="-1074490" y="299725"/>
            <a:chExt cx="11262196" cy="4113879"/>
          </a:xfrm>
        </p:grpSpPr>
        <p:pic>
          <p:nvPicPr>
            <p:cNvPr id="111" name="Google Shape;111;p15"/>
            <p:cNvPicPr preferRelativeResize="0"/>
            <p:nvPr/>
          </p:nvPicPr>
          <p:blipFill>
            <a:blip r:embed="rId3" cstate="print">
              <a:alphaModFix amt="37000"/>
            </a:blip>
            <a:stretch>
              <a:fillRect/>
            </a:stretch>
          </p:blipFill>
          <p:spPr>
            <a:xfrm>
              <a:off x="-1074490" y="29972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5"/>
            <p:cNvPicPr preferRelativeResize="0"/>
            <p:nvPr/>
          </p:nvPicPr>
          <p:blipFill>
            <a:blip r:embed="rId4" cstate="print">
              <a:alphaModFix amt="31000"/>
            </a:blip>
            <a:stretch>
              <a:fillRect/>
            </a:stretch>
          </p:blipFill>
          <p:spPr>
            <a:xfrm rot="4408896">
              <a:off x="7965524" y="2002850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2"/>
          </p:nvPr>
        </p:nvSpPr>
        <p:spPr>
          <a:xfrm>
            <a:off x="188835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3" hasCustomPrompt="1"/>
          </p:nvPr>
        </p:nvSpPr>
        <p:spPr>
          <a:xfrm>
            <a:off x="241890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188835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4"/>
          </p:nvPr>
        </p:nvSpPr>
        <p:spPr>
          <a:xfrm>
            <a:off x="457215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 idx="5" hasCustomPrompt="1"/>
          </p:nvPr>
        </p:nvSpPr>
        <p:spPr>
          <a:xfrm>
            <a:off x="510270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6"/>
          </p:nvPr>
        </p:nvSpPr>
        <p:spPr>
          <a:xfrm>
            <a:off x="457215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7"/>
          </p:nvPr>
        </p:nvSpPr>
        <p:spPr>
          <a:xfrm>
            <a:off x="188835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 idx="8" hasCustomPrompt="1"/>
          </p:nvPr>
        </p:nvSpPr>
        <p:spPr>
          <a:xfrm>
            <a:off x="241890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188835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13"/>
          </p:nvPr>
        </p:nvSpPr>
        <p:spPr>
          <a:xfrm>
            <a:off x="457215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14" hasCustomPrompt="1"/>
          </p:nvPr>
        </p:nvSpPr>
        <p:spPr>
          <a:xfrm>
            <a:off x="510270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5"/>
          </p:nvPr>
        </p:nvSpPr>
        <p:spPr>
          <a:xfrm>
            <a:off x="457215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-9391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rot="10800000"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 flipH="1">
            <a:off x="2132450" y="1482875"/>
            <a:ext cx="49785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 flipH="1">
            <a:off x="2132450" y="2389840"/>
            <a:ext cx="49785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134;p17"/>
          <p:cNvGrpSpPr/>
          <p:nvPr/>
        </p:nvGrpSpPr>
        <p:grpSpPr>
          <a:xfrm>
            <a:off x="0" y="-805349"/>
            <a:ext cx="9763800" cy="7934649"/>
            <a:chOff x="0" y="-805349"/>
            <a:chExt cx="9763800" cy="7934649"/>
          </a:xfrm>
        </p:grpSpPr>
        <p:pic>
          <p:nvPicPr>
            <p:cNvPr id="135" name="Google Shape;135;p17"/>
            <p:cNvPicPr preferRelativeResize="0"/>
            <p:nvPr/>
          </p:nvPicPr>
          <p:blipFill>
            <a:blip r:embed="rId3" cstate="print">
              <a:alphaModFix amt="21000"/>
            </a:blip>
            <a:stretch>
              <a:fillRect/>
            </a:stretch>
          </p:blipFill>
          <p:spPr>
            <a:xfrm rot="-5400000">
              <a:off x="-2349749" y="2349750"/>
              <a:ext cx="7129298" cy="242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7"/>
            <p:cNvPicPr preferRelativeResize="0"/>
            <p:nvPr/>
          </p:nvPicPr>
          <p:blipFill>
            <a:blip r:embed="rId4" cstate="print">
              <a:alphaModFix amt="40000"/>
            </a:blip>
            <a:stretch>
              <a:fillRect/>
            </a:stretch>
          </p:blipFill>
          <p:spPr>
            <a:xfrm>
              <a:off x="7439551" y="-805349"/>
              <a:ext cx="2324250" cy="22947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 cstate="print">
            <a:alphaModFix amt="60000"/>
          </a:blip>
          <a:stretch>
            <a:fillRect/>
          </a:stretch>
        </p:blipFill>
        <p:spPr>
          <a:xfrm>
            <a:off x="-1029327" y="3181250"/>
            <a:ext cx="2881223" cy="29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 rot="9116214">
            <a:off x="7511526" y="565727"/>
            <a:ext cx="2981601" cy="401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44;p19"/>
          <p:cNvGrpSpPr/>
          <p:nvPr/>
        </p:nvGrpSpPr>
        <p:grpSpPr>
          <a:xfrm>
            <a:off x="-576577" y="-1474725"/>
            <a:ext cx="10363825" cy="2929874"/>
            <a:chOff x="-576577" y="-1227375"/>
            <a:chExt cx="10363825" cy="2929874"/>
          </a:xfrm>
        </p:grpSpPr>
        <p:pic>
          <p:nvPicPr>
            <p:cNvPr id="145" name="Google Shape;145;p19"/>
            <p:cNvPicPr preferRelativeResize="0"/>
            <p:nvPr/>
          </p:nvPicPr>
          <p:blipFill>
            <a:blip r:embed="rId3" cstate="print">
              <a:alphaModFix amt="52000"/>
            </a:blip>
            <a:stretch>
              <a:fillRect/>
            </a:stretch>
          </p:blipFill>
          <p:spPr>
            <a:xfrm flipH="1">
              <a:off x="7474223" y="-1184322"/>
              <a:ext cx="2313025" cy="251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9"/>
            <p:cNvPicPr preferRelativeResize="0"/>
            <p:nvPr/>
          </p:nvPicPr>
          <p:blipFill>
            <a:blip r:embed="rId4" cstate="print">
              <a:alphaModFix amt="57000"/>
            </a:blip>
            <a:stretch>
              <a:fillRect/>
            </a:stretch>
          </p:blipFill>
          <p:spPr>
            <a:xfrm>
              <a:off x="-576577" y="-12273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151;p20"/>
          <p:cNvGrpSpPr/>
          <p:nvPr/>
        </p:nvGrpSpPr>
        <p:grpSpPr>
          <a:xfrm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152" name="Google Shape;152;p20"/>
            <p:cNvPicPr preferRelativeResize="0"/>
            <p:nvPr/>
          </p:nvPicPr>
          <p:blipFill>
            <a:blip r:embed="rId3" cstate="print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0"/>
            <p:cNvPicPr preferRelativeResize="0"/>
            <p:nvPr/>
          </p:nvPicPr>
          <p:blipFill>
            <a:blip r:embed="rId4" cstate="print">
              <a:alphaModFix amt="47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87850" y="2102909"/>
            <a:ext cx="27684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187800" y="929450"/>
            <a:ext cx="27684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3187850" y="3475316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157;p21"/>
          <p:cNvGrpSpPr/>
          <p:nvPr/>
        </p:nvGrpSpPr>
        <p:grpSpPr>
          <a:xfrm>
            <a:off x="-2260370" y="-3743099"/>
            <a:ext cx="14611870" cy="7885148"/>
            <a:chOff x="-2459845" y="-4046299"/>
            <a:chExt cx="14611870" cy="7885148"/>
          </a:xfrm>
        </p:grpSpPr>
        <p:pic>
          <p:nvPicPr>
            <p:cNvPr id="158" name="Google Shape;158;p21"/>
            <p:cNvPicPr preferRelativeResize="0"/>
            <p:nvPr/>
          </p:nvPicPr>
          <p:blipFill>
            <a:blip r:embed="rId3" cstate="print">
              <a:alphaModFix amt="32000"/>
            </a:blip>
            <a:stretch>
              <a:fillRect/>
            </a:stretch>
          </p:blipFill>
          <p:spPr>
            <a:xfrm rot="-10558877">
              <a:off x="-2298947" y="-1597926"/>
              <a:ext cx="3030302" cy="469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1"/>
            <p:cNvPicPr preferRelativeResize="0"/>
            <p:nvPr/>
          </p:nvPicPr>
          <p:blipFill>
            <a:blip r:embed="rId4" cstate="print">
              <a:alphaModFix amt="50000"/>
            </a:blip>
            <a:stretch>
              <a:fillRect/>
            </a:stretch>
          </p:blipFill>
          <p:spPr>
            <a:xfrm>
              <a:off x="8428901" y="-40462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4237673" y="1775425"/>
            <a:ext cx="27684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2" hasCustomPrompt="1"/>
          </p:nvPr>
        </p:nvSpPr>
        <p:spPr>
          <a:xfrm>
            <a:off x="2474011" y="1592863"/>
            <a:ext cx="2112300" cy="14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"/>
          </p:nvPr>
        </p:nvSpPr>
        <p:spPr>
          <a:xfrm>
            <a:off x="4237673" y="3149536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 cstate="print">
            <a:alphaModFix amt="49000"/>
          </a:blip>
          <a:stretch>
            <a:fillRect/>
          </a:stretch>
        </p:blipFill>
        <p:spPr>
          <a:xfrm rot="5400000" flipH="1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7"/>
            <a:ext cx="9144003" cy="609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 cstate="print">
            <a:alphaModFix amt="44000"/>
          </a:blip>
          <a:stretch>
            <a:fillRect/>
          </a:stretch>
        </p:blipFill>
        <p:spPr>
          <a:xfrm>
            <a:off x="-844998" y="-1237050"/>
            <a:ext cx="4705600" cy="47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1887557" y="1850495"/>
            <a:ext cx="29718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2" hasCustomPrompt="1"/>
          </p:nvPr>
        </p:nvSpPr>
        <p:spPr>
          <a:xfrm>
            <a:off x="5091347" y="1436750"/>
            <a:ext cx="2165100" cy="18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1892557" y="3192962"/>
            <a:ext cx="2971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80;p25"/>
          <p:cNvGrpSpPr/>
          <p:nvPr/>
        </p:nvGrpSpPr>
        <p:grpSpPr>
          <a:xfrm>
            <a:off x="7353187" y="285158"/>
            <a:ext cx="1435761" cy="1460042"/>
            <a:chOff x="557362" y="374583"/>
            <a:chExt cx="1435761" cy="1460042"/>
          </a:xfrm>
        </p:grpSpPr>
        <p:pic>
          <p:nvPicPr>
            <p:cNvPr id="181" name="Google Shape;181;p25"/>
            <p:cNvPicPr preferRelativeResize="0"/>
            <p:nvPr/>
          </p:nvPicPr>
          <p:blipFill>
            <a:blip r:embed="rId4" cstate="print">
              <a:alphaModFix amt="49000"/>
            </a:blip>
            <a:stretch>
              <a:fillRect/>
            </a:stretch>
          </p:blipFill>
          <p:spPr>
            <a:xfrm>
              <a:off x="715100" y="5350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5"/>
            <p:cNvPicPr preferRelativeResize="0"/>
            <p:nvPr/>
          </p:nvPicPr>
          <p:blipFill>
            <a:blip r:embed="rId5" cstate="print">
              <a:alphaModFix amt="44000"/>
            </a:blip>
            <a:stretch>
              <a:fillRect/>
            </a:stretch>
          </p:blipFill>
          <p:spPr>
            <a:xfrm flipH="1">
              <a:off x="557362" y="3745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2655850" y="1107700"/>
            <a:ext cx="38322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 idx="2" hasCustomPrompt="1"/>
          </p:nvPr>
        </p:nvSpPr>
        <p:spPr>
          <a:xfrm>
            <a:off x="2996500" y="3147250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1"/>
          </p:nvPr>
        </p:nvSpPr>
        <p:spPr>
          <a:xfrm>
            <a:off x="3187750" y="2483994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rot="10800000"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992510" y="1565802"/>
            <a:ext cx="38322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 idx="2" hasCustomPrompt="1"/>
          </p:nvPr>
        </p:nvSpPr>
        <p:spPr>
          <a:xfrm>
            <a:off x="2265764" y="1514510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1"/>
          </p:nvPr>
        </p:nvSpPr>
        <p:spPr>
          <a:xfrm>
            <a:off x="3992510" y="2929678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94;p27"/>
          <p:cNvGrpSpPr/>
          <p:nvPr/>
        </p:nvGrpSpPr>
        <p:grpSpPr>
          <a:xfrm>
            <a:off x="-663524" y="-279925"/>
            <a:ext cx="5639853" cy="7085221"/>
            <a:chOff x="-663524" y="-279925"/>
            <a:chExt cx="5639853" cy="7085221"/>
          </a:xfrm>
        </p:grpSpPr>
        <p:pic>
          <p:nvPicPr>
            <p:cNvPr id="195" name="Google Shape;195;p27"/>
            <p:cNvPicPr preferRelativeResize="0"/>
            <p:nvPr/>
          </p:nvPicPr>
          <p:blipFill>
            <a:blip r:embed="rId3" cstate="print">
              <a:alphaModFix amt="26000"/>
            </a:blip>
            <a:stretch>
              <a:fillRect/>
            </a:stretch>
          </p:blipFill>
          <p:spPr>
            <a:xfrm rot="8851044" flipH="1">
              <a:off x="905324" y="16405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7"/>
            <p:cNvPicPr preferRelativeResize="0"/>
            <p:nvPr/>
          </p:nvPicPr>
          <p:blipFill>
            <a:blip r:embed="rId4" cstate="print">
              <a:alphaModFix amt="37000"/>
            </a:blip>
            <a:stretch>
              <a:fillRect/>
            </a:stretch>
          </p:blipFill>
          <p:spPr>
            <a:xfrm>
              <a:off x="1578325" y="-229924"/>
              <a:ext cx="660099" cy="671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7"/>
            <p:cNvPicPr preferRelativeResize="0"/>
            <p:nvPr/>
          </p:nvPicPr>
          <p:blipFill>
            <a:blip r:embed="rId5" cstate="print">
              <a:alphaModFix amt="33000"/>
            </a:blip>
            <a:stretch>
              <a:fillRect/>
            </a:stretch>
          </p:blipFill>
          <p:spPr>
            <a:xfrm flipH="1">
              <a:off x="-663524" y="-279925"/>
              <a:ext cx="1947024" cy="1980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1976457" y="1562421"/>
            <a:ext cx="31509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title" idx="2" hasCustomPrompt="1"/>
          </p:nvPr>
        </p:nvSpPr>
        <p:spPr>
          <a:xfrm>
            <a:off x="3748582" y="1549507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2155557" y="2933311"/>
            <a:ext cx="2971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3865000" y="357532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"/>
          </p:nvPr>
        </p:nvSpPr>
        <p:spPr>
          <a:xfrm>
            <a:off x="2462250" y="1347275"/>
            <a:ext cx="5967000" cy="2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 cstate="print">
            <a:alphaModFix amt="21000"/>
          </a:blip>
          <a:stretch>
            <a:fillRect/>
          </a:stretch>
        </p:blipFill>
        <p:spPr>
          <a:xfrm rot="1586418">
            <a:off x="-764950" y="60749"/>
            <a:ext cx="3165078" cy="490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8;p29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209" name="Google Shape;209;p29"/>
            <p:cNvPicPr preferRelativeResize="0"/>
            <p:nvPr/>
          </p:nvPicPr>
          <p:blipFill>
            <a:blip r:embed="rId3" cstate="print">
              <a:alphaModFix amt="44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9"/>
            <p:cNvPicPr preferRelativeResize="0"/>
            <p:nvPr/>
          </p:nvPicPr>
          <p:blipFill>
            <a:blip r:embed="rId4" cstate="print">
              <a:alphaModFix amt="34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9"/>
          <p:cNvSpPr txBox="1">
            <a:spLocks noGrp="1"/>
          </p:cNvSpPr>
          <p:nvPr>
            <p:ph type="subTitle" idx="1"/>
          </p:nvPr>
        </p:nvSpPr>
        <p:spPr>
          <a:xfrm>
            <a:off x="720000" y="3603150"/>
            <a:ext cx="25866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720000" y="2328775"/>
            <a:ext cx="2586600" cy="10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3" cstate="print">
            <a:alphaModFix amt="17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>
            <a:spLocks noGrp="1"/>
          </p:cNvSpPr>
          <p:nvPr>
            <p:ph type="subTitle" idx="1"/>
          </p:nvPr>
        </p:nvSpPr>
        <p:spPr>
          <a:xfrm>
            <a:off x="715100" y="2935500"/>
            <a:ext cx="3180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715100" y="1341800"/>
            <a:ext cx="3751800" cy="13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430950"/>
            <a:ext cx="7704000" cy="3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rot="-6080572">
            <a:off x="7357825" y="-650032"/>
            <a:ext cx="1859881" cy="202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>
            <a:spLocks noGrp="1"/>
          </p:cNvSpPr>
          <p:nvPr>
            <p:ph type="subTitle" idx="1"/>
          </p:nvPr>
        </p:nvSpPr>
        <p:spPr>
          <a:xfrm>
            <a:off x="4263100" y="2740825"/>
            <a:ext cx="38208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4263100" y="1871650"/>
            <a:ext cx="3820800" cy="65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715100" y="1274025"/>
            <a:ext cx="7713900" cy="28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>
            <a:off x="715100" y="1175650"/>
            <a:ext cx="4004700" cy="3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2"/>
          </p:nvPr>
        </p:nvSpPr>
        <p:spPr>
          <a:xfrm>
            <a:off x="4994900" y="1175650"/>
            <a:ext cx="3429000" cy="3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 cstate="print">
            <a:alphaModFix amt="35000"/>
          </a:blip>
          <a:stretch>
            <a:fillRect/>
          </a:stretch>
        </p:blipFill>
        <p:spPr>
          <a:xfrm rot="5400000" flipH="1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flipH="1">
            <a:off x="-709963" y="-753722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>
            <a:off x="4427027" y="6719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>
            <a:spLocks noGrp="1"/>
          </p:cNvSpPr>
          <p:nvPr>
            <p:ph type="subTitle" idx="1"/>
          </p:nvPr>
        </p:nvSpPr>
        <p:spPr>
          <a:xfrm>
            <a:off x="1290763" y="1837941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subTitle" idx="2"/>
          </p:nvPr>
        </p:nvSpPr>
        <p:spPr>
          <a:xfrm>
            <a:off x="4945638" y="1837941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3"/>
          </p:nvPr>
        </p:nvSpPr>
        <p:spPr>
          <a:xfrm>
            <a:off x="1290775" y="2740676"/>
            <a:ext cx="29076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4"/>
          </p:nvPr>
        </p:nvSpPr>
        <p:spPr>
          <a:xfrm>
            <a:off x="4945650" y="2740676"/>
            <a:ext cx="29076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44;p35"/>
          <p:cNvGrpSpPr/>
          <p:nvPr/>
        </p:nvGrpSpPr>
        <p:grpSpPr>
          <a:xfrm flipH="1">
            <a:off x="-1059374" y="202758"/>
            <a:ext cx="9874808" cy="5928742"/>
            <a:chOff x="252562" y="222183"/>
            <a:chExt cx="9874808" cy="5928742"/>
          </a:xfrm>
        </p:grpSpPr>
        <p:pic>
          <p:nvPicPr>
            <p:cNvPr id="245" name="Google Shape;245;p35"/>
            <p:cNvPicPr preferRelativeResize="0"/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5"/>
            <p:cNvPicPr preferRelativeResize="0"/>
            <p:nvPr/>
          </p:nvPicPr>
          <p:blipFill>
            <a:blip r:embed="rId4" cstate="print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5"/>
            <p:cNvPicPr preferRelativeResize="0"/>
            <p:nvPr/>
          </p:nvPicPr>
          <p:blipFill>
            <a:blip r:embed="rId5" cstate="print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4010875" y="1307100"/>
            <a:ext cx="4419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flipH="1">
            <a:off x="-996263" y="3841453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>
            <a:off x="4427027" y="6719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>
            <a:spLocks noGrp="1"/>
          </p:cNvSpPr>
          <p:nvPr>
            <p:ph type="body" idx="1"/>
          </p:nvPr>
        </p:nvSpPr>
        <p:spPr>
          <a:xfrm>
            <a:off x="2638050" y="1792100"/>
            <a:ext cx="3867900" cy="25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2638050" y="840725"/>
            <a:ext cx="2705700" cy="10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flipH="1">
            <a:off x="-709963" y="3620328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>
            <a:off x="6802252" y="-21061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>
            <a:spLocks noGrp="1"/>
          </p:cNvSpPr>
          <p:nvPr>
            <p:ph type="subTitle" idx="1"/>
          </p:nvPr>
        </p:nvSpPr>
        <p:spPr>
          <a:xfrm>
            <a:off x="715100" y="1922325"/>
            <a:ext cx="3785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2"/>
          </p:nvPr>
        </p:nvSpPr>
        <p:spPr>
          <a:xfrm>
            <a:off x="4638325" y="1922325"/>
            <a:ext cx="3785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Title and eight column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-251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rot="10800000" flipH="1">
            <a:off x="7202803" y="-1179375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 rot="10800000">
            <a:off x="-1525138" y="3310951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1"/>
          </p:nvPr>
        </p:nvSpPr>
        <p:spPr>
          <a:xfrm>
            <a:off x="1881400" y="1274889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 idx="2" hasCustomPrompt="1"/>
          </p:nvPr>
        </p:nvSpPr>
        <p:spPr>
          <a:xfrm>
            <a:off x="842200" y="1274904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3"/>
          </p:nvPr>
        </p:nvSpPr>
        <p:spPr>
          <a:xfrm>
            <a:off x="1881400" y="2107338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 idx="4" hasCustomPrompt="1"/>
          </p:nvPr>
        </p:nvSpPr>
        <p:spPr>
          <a:xfrm>
            <a:off x="842200" y="2107338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38"/>
          <p:cNvSpPr txBox="1">
            <a:spLocks noGrp="1"/>
          </p:cNvSpPr>
          <p:nvPr>
            <p:ph type="subTitle" idx="5"/>
          </p:nvPr>
        </p:nvSpPr>
        <p:spPr>
          <a:xfrm>
            <a:off x="1881400" y="2945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38"/>
          <p:cNvSpPr txBox="1">
            <a:spLocks noGrp="1"/>
          </p:cNvSpPr>
          <p:nvPr>
            <p:ph type="title" idx="6" hasCustomPrompt="1"/>
          </p:nvPr>
        </p:nvSpPr>
        <p:spPr>
          <a:xfrm>
            <a:off x="842200" y="2945975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7"/>
          </p:nvPr>
        </p:nvSpPr>
        <p:spPr>
          <a:xfrm>
            <a:off x="1881400" y="3784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38"/>
          <p:cNvSpPr txBox="1">
            <a:spLocks noGrp="1"/>
          </p:cNvSpPr>
          <p:nvPr>
            <p:ph type="title" idx="8" hasCustomPrompt="1"/>
          </p:nvPr>
        </p:nvSpPr>
        <p:spPr>
          <a:xfrm>
            <a:off x="842200" y="3784650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38"/>
          <p:cNvSpPr txBox="1">
            <a:spLocks noGrp="1"/>
          </p:cNvSpPr>
          <p:nvPr>
            <p:ph type="subTitle" idx="9"/>
          </p:nvPr>
        </p:nvSpPr>
        <p:spPr>
          <a:xfrm>
            <a:off x="5770400" y="1274889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title" idx="13" hasCustomPrompt="1"/>
          </p:nvPr>
        </p:nvSpPr>
        <p:spPr>
          <a:xfrm>
            <a:off x="4731200" y="1274904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14"/>
          </p:nvPr>
        </p:nvSpPr>
        <p:spPr>
          <a:xfrm>
            <a:off x="5770400" y="2107338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 idx="15" hasCustomPrompt="1"/>
          </p:nvPr>
        </p:nvSpPr>
        <p:spPr>
          <a:xfrm>
            <a:off x="4731200" y="2107338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38"/>
          <p:cNvSpPr txBox="1">
            <a:spLocks noGrp="1"/>
          </p:cNvSpPr>
          <p:nvPr>
            <p:ph type="subTitle" idx="16"/>
          </p:nvPr>
        </p:nvSpPr>
        <p:spPr>
          <a:xfrm>
            <a:off x="5770400" y="2945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title" idx="17" hasCustomPrompt="1"/>
          </p:nvPr>
        </p:nvSpPr>
        <p:spPr>
          <a:xfrm>
            <a:off x="4731200" y="2945975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18"/>
          </p:nvPr>
        </p:nvSpPr>
        <p:spPr>
          <a:xfrm>
            <a:off x="5770400" y="3784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title" idx="19" hasCustomPrompt="1"/>
          </p:nvPr>
        </p:nvSpPr>
        <p:spPr>
          <a:xfrm>
            <a:off x="4731200" y="3784650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-251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rot="10800000" flipH="1">
            <a:off x="7202803" y="-1179375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 rot="10800000">
            <a:off x="-1525138" y="3310951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>
            <a:spLocks noGrp="1"/>
          </p:cNvSpPr>
          <p:nvPr>
            <p:ph type="subTitle" idx="1"/>
          </p:nvPr>
        </p:nvSpPr>
        <p:spPr>
          <a:xfrm>
            <a:off x="715100" y="2006400"/>
            <a:ext cx="3785700" cy="23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2"/>
          </p:nvPr>
        </p:nvSpPr>
        <p:spPr>
          <a:xfrm>
            <a:off x="4638325" y="2006400"/>
            <a:ext cx="3785700" cy="23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title" idx="3"/>
          </p:nvPr>
        </p:nvSpPr>
        <p:spPr>
          <a:xfrm>
            <a:off x="715100" y="1298675"/>
            <a:ext cx="37857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4"/>
          </p:nvPr>
        </p:nvSpPr>
        <p:spPr>
          <a:xfrm>
            <a:off x="4638325" y="1298675"/>
            <a:ext cx="37857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7200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1"/>
          </p:nvPr>
        </p:nvSpPr>
        <p:spPr>
          <a:xfrm>
            <a:off x="7200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 idx="2"/>
          </p:nvPr>
        </p:nvSpPr>
        <p:spPr>
          <a:xfrm>
            <a:off x="34038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subTitle" idx="3"/>
          </p:nvPr>
        </p:nvSpPr>
        <p:spPr>
          <a:xfrm>
            <a:off x="34038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 idx="4"/>
          </p:nvPr>
        </p:nvSpPr>
        <p:spPr>
          <a:xfrm>
            <a:off x="60876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type="subTitle" idx="5"/>
          </p:nvPr>
        </p:nvSpPr>
        <p:spPr>
          <a:xfrm>
            <a:off x="60876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40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8;p5"/>
          <p:cNvGrpSpPr/>
          <p:nvPr/>
        </p:nvGrpSpPr>
        <p:grpSpPr>
          <a:xfrm>
            <a:off x="-2736154" y="-2532646"/>
            <a:ext cx="9665434" cy="12031040"/>
            <a:chOff x="-2736154" y="-2532646"/>
            <a:chExt cx="9665434" cy="12031040"/>
          </a:xfrm>
        </p:grpSpPr>
        <p:pic>
          <p:nvPicPr>
            <p:cNvPr id="29" name="Google Shape;29;p5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 rot="6384532">
              <a:off x="-1809626" y="-2542696"/>
              <a:ext cx="3232319" cy="434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>
            <a:blip r:embed="rId4" cstate="print">
              <a:alphaModFix amt="18000"/>
            </a:blip>
            <a:stretch>
              <a:fillRect/>
            </a:stretch>
          </p:blipFill>
          <p:spPr>
            <a:xfrm rot="10799995">
              <a:off x="2645630" y="2857270"/>
              <a:ext cx="4283650" cy="6641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290763" y="2337704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4945638" y="23376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290775" y="3246600"/>
            <a:ext cx="29076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945650" y="3246600"/>
            <a:ext cx="29076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717125" y="2594825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5" name="Google Shape;305;p41"/>
          <p:cNvSpPr txBox="1">
            <a:spLocks noGrp="1"/>
          </p:cNvSpPr>
          <p:nvPr>
            <p:ph type="subTitle" idx="1"/>
          </p:nvPr>
        </p:nvSpPr>
        <p:spPr>
          <a:xfrm>
            <a:off x="719988" y="3312525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title" idx="2"/>
          </p:nvPr>
        </p:nvSpPr>
        <p:spPr>
          <a:xfrm>
            <a:off x="3395188" y="2594900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subTitle" idx="3"/>
          </p:nvPr>
        </p:nvSpPr>
        <p:spPr>
          <a:xfrm>
            <a:off x="3395188" y="3312600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title" idx="4"/>
          </p:nvPr>
        </p:nvSpPr>
        <p:spPr>
          <a:xfrm>
            <a:off x="6070363" y="2594900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subTitle" idx="5"/>
          </p:nvPr>
        </p:nvSpPr>
        <p:spPr>
          <a:xfrm>
            <a:off x="6070363" y="3312150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 cstate="print">
            <a:alphaModFix amt="32000"/>
          </a:blip>
          <a:stretch>
            <a:fillRect/>
          </a:stretch>
        </p:blipFill>
        <p:spPr>
          <a:xfrm>
            <a:off x="-1019777" y="-1847072"/>
            <a:ext cx="2313025" cy="25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6988285" y="-2018700"/>
            <a:ext cx="2881223" cy="29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3" cstate="print">
            <a:alphaModFix amt="35000"/>
          </a:blip>
          <a:stretch>
            <a:fillRect/>
          </a:stretch>
        </p:blipFill>
        <p:spPr>
          <a:xfrm rot="-702089">
            <a:off x="-734167" y="792101"/>
            <a:ext cx="77171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7200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1"/>
          </p:nvPr>
        </p:nvSpPr>
        <p:spPr>
          <a:xfrm>
            <a:off x="9246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title" idx="2"/>
          </p:nvPr>
        </p:nvSpPr>
        <p:spPr>
          <a:xfrm>
            <a:off x="34038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subTitle" idx="3"/>
          </p:nvPr>
        </p:nvSpPr>
        <p:spPr>
          <a:xfrm>
            <a:off x="36084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title" idx="4"/>
          </p:nvPr>
        </p:nvSpPr>
        <p:spPr>
          <a:xfrm>
            <a:off x="60876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5"/>
          </p:nvPr>
        </p:nvSpPr>
        <p:spPr>
          <a:xfrm>
            <a:off x="62922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4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25;p43"/>
          <p:cNvGrpSpPr/>
          <p:nvPr/>
        </p:nvGrpSpPr>
        <p:grpSpPr>
          <a:xfrm>
            <a:off x="-2630529" y="-1513088"/>
            <a:ext cx="13086688" cy="8065884"/>
            <a:chOff x="-2630529" y="-1513088"/>
            <a:chExt cx="13086688" cy="8065884"/>
          </a:xfrm>
        </p:grpSpPr>
        <p:pic>
          <p:nvPicPr>
            <p:cNvPr id="326" name="Google Shape;326;p43"/>
            <p:cNvPicPr preferRelativeResize="0"/>
            <p:nvPr/>
          </p:nvPicPr>
          <p:blipFill>
            <a:blip r:embed="rId3" cstate="print">
              <a:alphaModFix amt="30000"/>
            </a:blip>
            <a:stretch>
              <a:fillRect/>
            </a:stretch>
          </p:blipFill>
          <p:spPr>
            <a:xfrm rot="8851044" flipH="1">
              <a:off x="-1601951" y="13880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43"/>
            <p:cNvPicPr preferRelativeResize="0"/>
            <p:nvPr/>
          </p:nvPicPr>
          <p:blipFill>
            <a:blip r:embed="rId4" cstate="print">
              <a:alphaModFix amt="13000"/>
            </a:blip>
            <a:stretch>
              <a:fillRect/>
            </a:stretch>
          </p:blipFill>
          <p:spPr>
            <a:xfrm rot="-5400000">
              <a:off x="7611947" y="-1658325"/>
              <a:ext cx="2698976" cy="298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43"/>
            <p:cNvPicPr preferRelativeResize="0"/>
            <p:nvPr/>
          </p:nvPicPr>
          <p:blipFill>
            <a:blip r:embed="rId5" cstate="print">
              <a:alphaModFix amt="41000"/>
            </a:blip>
            <a:stretch>
              <a:fillRect/>
            </a:stretch>
          </p:blipFill>
          <p:spPr>
            <a:xfrm>
              <a:off x="1090275" y="95587"/>
              <a:ext cx="432124" cy="43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3"/>
            <p:cNvPicPr preferRelativeResize="0"/>
            <p:nvPr/>
          </p:nvPicPr>
          <p:blipFill>
            <a:blip r:embed="rId6" cstate="print">
              <a:alphaModFix amt="38000"/>
            </a:blip>
            <a:stretch>
              <a:fillRect/>
            </a:stretch>
          </p:blipFill>
          <p:spPr>
            <a:xfrm flipH="1">
              <a:off x="169348" y="471744"/>
              <a:ext cx="920927" cy="936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8724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subTitle" idx="1"/>
          </p:nvPr>
        </p:nvSpPr>
        <p:spPr>
          <a:xfrm>
            <a:off x="8724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 idx="2"/>
          </p:nvPr>
        </p:nvSpPr>
        <p:spPr>
          <a:xfrm>
            <a:off x="34038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ubTitle" idx="3"/>
          </p:nvPr>
        </p:nvSpPr>
        <p:spPr>
          <a:xfrm>
            <a:off x="34038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title" idx="4"/>
          </p:nvPr>
        </p:nvSpPr>
        <p:spPr>
          <a:xfrm>
            <a:off x="59352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5"/>
          </p:nvPr>
        </p:nvSpPr>
        <p:spPr>
          <a:xfrm>
            <a:off x="59352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39;p44"/>
          <p:cNvGrpSpPr/>
          <p:nvPr/>
        </p:nvGrpSpPr>
        <p:grpSpPr>
          <a:xfrm rot="10800000" flipH="1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340" name="Google Shape;340;p44"/>
            <p:cNvPicPr preferRelativeResize="0"/>
            <p:nvPr/>
          </p:nvPicPr>
          <p:blipFill>
            <a:blip r:embed="rId3" cstate="print">
              <a:alphaModFix amt="27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4"/>
            <p:cNvPicPr preferRelativeResize="0"/>
            <p:nvPr/>
          </p:nvPicPr>
          <p:blipFill>
            <a:blip r:embed="rId4" cstate="print">
              <a:alphaModFix amt="34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44"/>
          <p:cNvSpPr txBox="1">
            <a:spLocks noGrp="1"/>
          </p:cNvSpPr>
          <p:nvPr>
            <p:ph type="title"/>
          </p:nvPr>
        </p:nvSpPr>
        <p:spPr>
          <a:xfrm>
            <a:off x="727925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1"/>
          </p:nvPr>
        </p:nvSpPr>
        <p:spPr>
          <a:xfrm>
            <a:off x="825875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title" idx="2"/>
          </p:nvPr>
        </p:nvSpPr>
        <p:spPr>
          <a:xfrm>
            <a:off x="4659975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3"/>
          </p:nvPr>
        </p:nvSpPr>
        <p:spPr>
          <a:xfrm>
            <a:off x="4757925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4"/>
          </p:nvPr>
        </p:nvSpPr>
        <p:spPr>
          <a:xfrm>
            <a:off x="2693950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subTitle" idx="5"/>
          </p:nvPr>
        </p:nvSpPr>
        <p:spPr>
          <a:xfrm>
            <a:off x="2791900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44"/>
          <p:cNvSpPr txBox="1">
            <a:spLocks noGrp="1"/>
          </p:cNvSpPr>
          <p:nvPr>
            <p:ph type="title" idx="6"/>
          </p:nvPr>
        </p:nvSpPr>
        <p:spPr>
          <a:xfrm>
            <a:off x="6626000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ubTitle" idx="7"/>
          </p:nvPr>
        </p:nvSpPr>
        <p:spPr>
          <a:xfrm>
            <a:off x="6723950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44"/>
          <p:cNvSpPr txBox="1">
            <a:spLocks noGrp="1"/>
          </p:cNvSpPr>
          <p:nvPr>
            <p:ph type="title" idx="8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53;p45"/>
          <p:cNvGrpSpPr/>
          <p:nvPr/>
        </p:nvGrpSpPr>
        <p:grpSpPr>
          <a:xfrm>
            <a:off x="-891002" y="-1475725"/>
            <a:ext cx="10578908" cy="2929874"/>
            <a:chOff x="-891002" y="-1228775"/>
            <a:chExt cx="10578908" cy="2929874"/>
          </a:xfrm>
        </p:grpSpPr>
        <p:pic>
          <p:nvPicPr>
            <p:cNvPr id="354" name="Google Shape;354;p45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45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720000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ubTitle" idx="1"/>
          </p:nvPr>
        </p:nvSpPr>
        <p:spPr>
          <a:xfrm>
            <a:off x="720000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45"/>
          <p:cNvSpPr txBox="1">
            <a:spLocks noGrp="1"/>
          </p:cNvSpPr>
          <p:nvPr>
            <p:ph type="title" idx="2"/>
          </p:nvPr>
        </p:nvSpPr>
        <p:spPr>
          <a:xfrm>
            <a:off x="3419269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9" name="Google Shape;359;p45"/>
          <p:cNvSpPr txBox="1">
            <a:spLocks noGrp="1"/>
          </p:cNvSpPr>
          <p:nvPr>
            <p:ph type="subTitle" idx="3"/>
          </p:nvPr>
        </p:nvSpPr>
        <p:spPr>
          <a:xfrm>
            <a:off x="3419269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title" idx="4"/>
          </p:nvPr>
        </p:nvSpPr>
        <p:spPr>
          <a:xfrm>
            <a:off x="720000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subTitle" idx="5"/>
          </p:nvPr>
        </p:nvSpPr>
        <p:spPr>
          <a:xfrm>
            <a:off x="720000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title" idx="6"/>
          </p:nvPr>
        </p:nvSpPr>
        <p:spPr>
          <a:xfrm>
            <a:off x="3419269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3" name="Google Shape;363;p45"/>
          <p:cNvSpPr txBox="1">
            <a:spLocks noGrp="1"/>
          </p:cNvSpPr>
          <p:nvPr>
            <p:ph type="subTitle" idx="7"/>
          </p:nvPr>
        </p:nvSpPr>
        <p:spPr>
          <a:xfrm>
            <a:off x="3419269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45"/>
          <p:cNvSpPr txBox="1">
            <a:spLocks noGrp="1"/>
          </p:cNvSpPr>
          <p:nvPr>
            <p:ph type="title" idx="8"/>
          </p:nvPr>
        </p:nvSpPr>
        <p:spPr>
          <a:xfrm>
            <a:off x="6118545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subTitle" idx="9"/>
          </p:nvPr>
        </p:nvSpPr>
        <p:spPr>
          <a:xfrm>
            <a:off x="6118545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45"/>
          <p:cNvSpPr txBox="1">
            <a:spLocks noGrp="1"/>
          </p:cNvSpPr>
          <p:nvPr>
            <p:ph type="title" idx="13"/>
          </p:nvPr>
        </p:nvSpPr>
        <p:spPr>
          <a:xfrm>
            <a:off x="6118545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7" name="Google Shape;367;p45"/>
          <p:cNvSpPr txBox="1">
            <a:spLocks noGrp="1"/>
          </p:cNvSpPr>
          <p:nvPr>
            <p:ph type="subTitle" idx="14"/>
          </p:nvPr>
        </p:nvSpPr>
        <p:spPr>
          <a:xfrm>
            <a:off x="6118545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45"/>
          <p:cNvSpPr txBox="1">
            <a:spLocks noGrp="1"/>
          </p:cNvSpPr>
          <p:nvPr>
            <p:ph type="title" idx="15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71;p46"/>
          <p:cNvGrpSpPr/>
          <p:nvPr/>
        </p:nvGrpSpPr>
        <p:grpSpPr>
          <a:xfrm>
            <a:off x="-1203759" y="-1310750"/>
            <a:ext cx="10783080" cy="7374679"/>
            <a:chOff x="-1203759" y="-1063800"/>
            <a:chExt cx="10783080" cy="7374679"/>
          </a:xfrm>
        </p:grpSpPr>
        <p:pic>
          <p:nvPicPr>
            <p:cNvPr id="372" name="Google Shape;372;p46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6698098" y="-106380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6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-467876" y="390012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46"/>
          <p:cNvSpPr txBox="1">
            <a:spLocks noGrp="1"/>
          </p:cNvSpPr>
          <p:nvPr>
            <p:ph type="title"/>
          </p:nvPr>
        </p:nvSpPr>
        <p:spPr>
          <a:xfrm>
            <a:off x="1911900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subTitle" idx="1"/>
          </p:nvPr>
        </p:nvSpPr>
        <p:spPr>
          <a:xfrm>
            <a:off x="1911900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46"/>
          <p:cNvSpPr txBox="1">
            <a:spLocks noGrp="1"/>
          </p:cNvSpPr>
          <p:nvPr>
            <p:ph type="title" idx="2"/>
          </p:nvPr>
        </p:nvSpPr>
        <p:spPr>
          <a:xfrm>
            <a:off x="4926594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Google Shape;377;p46"/>
          <p:cNvSpPr txBox="1">
            <a:spLocks noGrp="1"/>
          </p:cNvSpPr>
          <p:nvPr>
            <p:ph type="subTitle" idx="3"/>
          </p:nvPr>
        </p:nvSpPr>
        <p:spPr>
          <a:xfrm>
            <a:off x="4926594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46"/>
          <p:cNvSpPr txBox="1">
            <a:spLocks noGrp="1"/>
          </p:cNvSpPr>
          <p:nvPr>
            <p:ph type="title" idx="4"/>
          </p:nvPr>
        </p:nvSpPr>
        <p:spPr>
          <a:xfrm>
            <a:off x="1911900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9" name="Google Shape;379;p46"/>
          <p:cNvSpPr txBox="1">
            <a:spLocks noGrp="1"/>
          </p:cNvSpPr>
          <p:nvPr>
            <p:ph type="subTitle" idx="5"/>
          </p:nvPr>
        </p:nvSpPr>
        <p:spPr>
          <a:xfrm>
            <a:off x="1911900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46"/>
          <p:cNvSpPr txBox="1">
            <a:spLocks noGrp="1"/>
          </p:cNvSpPr>
          <p:nvPr>
            <p:ph type="title" idx="6"/>
          </p:nvPr>
        </p:nvSpPr>
        <p:spPr>
          <a:xfrm>
            <a:off x="4926594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1" name="Google Shape;381;p46"/>
          <p:cNvSpPr txBox="1">
            <a:spLocks noGrp="1"/>
          </p:cNvSpPr>
          <p:nvPr>
            <p:ph type="subTitle" idx="7"/>
          </p:nvPr>
        </p:nvSpPr>
        <p:spPr>
          <a:xfrm>
            <a:off x="4926594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2" name="Google Shape;382;p46"/>
          <p:cNvSpPr txBox="1">
            <a:spLocks noGrp="1"/>
          </p:cNvSpPr>
          <p:nvPr>
            <p:ph type="title" idx="8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5" name="Google Shape;385;p47"/>
          <p:cNvSpPr txBox="1">
            <a:spLocks noGrp="1"/>
          </p:cNvSpPr>
          <p:nvPr>
            <p:ph type="title" idx="2"/>
          </p:nvPr>
        </p:nvSpPr>
        <p:spPr>
          <a:xfrm>
            <a:off x="1104350" y="1345700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6" name="Google Shape;386;p47"/>
          <p:cNvSpPr txBox="1">
            <a:spLocks noGrp="1"/>
          </p:cNvSpPr>
          <p:nvPr>
            <p:ph type="subTitle" idx="1"/>
          </p:nvPr>
        </p:nvSpPr>
        <p:spPr>
          <a:xfrm>
            <a:off x="716550" y="1905550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7" name="Google Shape;387;p47"/>
          <p:cNvSpPr txBox="1">
            <a:spLocks noGrp="1"/>
          </p:cNvSpPr>
          <p:nvPr>
            <p:ph type="title" idx="3"/>
          </p:nvPr>
        </p:nvSpPr>
        <p:spPr>
          <a:xfrm>
            <a:off x="5137350" y="1345700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8" name="Google Shape;388;p47"/>
          <p:cNvSpPr txBox="1">
            <a:spLocks noGrp="1"/>
          </p:cNvSpPr>
          <p:nvPr>
            <p:ph type="subTitle" idx="4"/>
          </p:nvPr>
        </p:nvSpPr>
        <p:spPr>
          <a:xfrm>
            <a:off x="4682850" y="1905550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9" name="Google Shape;389;p47"/>
          <p:cNvSpPr txBox="1">
            <a:spLocks noGrp="1"/>
          </p:cNvSpPr>
          <p:nvPr>
            <p:ph type="title" idx="5"/>
          </p:nvPr>
        </p:nvSpPr>
        <p:spPr>
          <a:xfrm>
            <a:off x="1104350" y="2974525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0" name="Google Shape;390;p47"/>
          <p:cNvSpPr txBox="1">
            <a:spLocks noGrp="1"/>
          </p:cNvSpPr>
          <p:nvPr>
            <p:ph type="subTitle" idx="6"/>
          </p:nvPr>
        </p:nvSpPr>
        <p:spPr>
          <a:xfrm>
            <a:off x="716550" y="3534375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1" name="Google Shape;391;p47"/>
          <p:cNvSpPr txBox="1">
            <a:spLocks noGrp="1"/>
          </p:cNvSpPr>
          <p:nvPr>
            <p:ph type="title" idx="7"/>
          </p:nvPr>
        </p:nvSpPr>
        <p:spPr>
          <a:xfrm>
            <a:off x="5137350" y="2974525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47"/>
          <p:cNvSpPr txBox="1">
            <a:spLocks noGrp="1"/>
          </p:cNvSpPr>
          <p:nvPr>
            <p:ph type="subTitle" idx="8"/>
          </p:nvPr>
        </p:nvSpPr>
        <p:spPr>
          <a:xfrm>
            <a:off x="4682850" y="3534375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393;p47"/>
          <p:cNvGrpSpPr/>
          <p:nvPr/>
        </p:nvGrpSpPr>
        <p:grpSpPr>
          <a:xfrm rot="10800000" flipH="1">
            <a:off x="-891002" y="-794254"/>
            <a:ext cx="10578908" cy="3143404"/>
            <a:chOff x="-891002" y="-1020125"/>
            <a:chExt cx="10578908" cy="3143404"/>
          </a:xfrm>
        </p:grpSpPr>
        <p:pic>
          <p:nvPicPr>
            <p:cNvPr id="394" name="Google Shape;394;p47"/>
            <p:cNvPicPr preferRelativeResize="0"/>
            <p:nvPr/>
          </p:nvPicPr>
          <p:blipFill>
            <a:blip r:embed="rId2" cstate="print">
              <a:alphaModFix amt="29000"/>
            </a:blip>
            <a:stretch>
              <a:fillRect/>
            </a:stretch>
          </p:blipFill>
          <p:spPr>
            <a:xfrm>
              <a:off x="-891002" y="-102012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7"/>
            <p:cNvPicPr preferRelativeResize="0"/>
            <p:nvPr/>
          </p:nvPicPr>
          <p:blipFill>
            <a:blip r:embed="rId3" cstate="print">
              <a:alphaModFix amt="43000"/>
            </a:blip>
            <a:stretch>
              <a:fillRect/>
            </a:stretch>
          </p:blipFill>
          <p:spPr>
            <a:xfrm rot="4408896">
              <a:off x="7465724" y="-2874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98;p48"/>
          <p:cNvGrpSpPr/>
          <p:nvPr/>
        </p:nvGrpSpPr>
        <p:grpSpPr>
          <a:xfrm rot="10800000" flipH="1">
            <a:off x="-891002" y="3689351"/>
            <a:ext cx="10578908" cy="2929874"/>
            <a:chOff x="-891002" y="-1228775"/>
            <a:chExt cx="10578908" cy="2929874"/>
          </a:xfrm>
        </p:grpSpPr>
        <p:pic>
          <p:nvPicPr>
            <p:cNvPr id="399" name="Google Shape;399;p48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48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720000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2" name="Google Shape;402;p48"/>
          <p:cNvSpPr txBox="1">
            <a:spLocks noGrp="1"/>
          </p:cNvSpPr>
          <p:nvPr>
            <p:ph type="subTitle" idx="1"/>
          </p:nvPr>
        </p:nvSpPr>
        <p:spPr>
          <a:xfrm>
            <a:off x="720000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3" name="Google Shape;403;p48"/>
          <p:cNvSpPr txBox="1">
            <a:spLocks noGrp="1"/>
          </p:cNvSpPr>
          <p:nvPr>
            <p:ph type="title" idx="2"/>
          </p:nvPr>
        </p:nvSpPr>
        <p:spPr>
          <a:xfrm>
            <a:off x="3419269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4" name="Google Shape;404;p48"/>
          <p:cNvSpPr txBox="1">
            <a:spLocks noGrp="1"/>
          </p:cNvSpPr>
          <p:nvPr>
            <p:ph type="subTitle" idx="3"/>
          </p:nvPr>
        </p:nvSpPr>
        <p:spPr>
          <a:xfrm>
            <a:off x="3419269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5" name="Google Shape;405;p48"/>
          <p:cNvSpPr txBox="1">
            <a:spLocks noGrp="1"/>
          </p:cNvSpPr>
          <p:nvPr>
            <p:ph type="title" idx="4"/>
          </p:nvPr>
        </p:nvSpPr>
        <p:spPr>
          <a:xfrm>
            <a:off x="2069638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6" name="Google Shape;406;p48"/>
          <p:cNvSpPr txBox="1">
            <a:spLocks noGrp="1"/>
          </p:cNvSpPr>
          <p:nvPr>
            <p:ph type="subTitle" idx="5"/>
          </p:nvPr>
        </p:nvSpPr>
        <p:spPr>
          <a:xfrm>
            <a:off x="2069638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7" name="Google Shape;407;p48"/>
          <p:cNvSpPr txBox="1">
            <a:spLocks noGrp="1"/>
          </p:cNvSpPr>
          <p:nvPr>
            <p:ph type="title" idx="6"/>
          </p:nvPr>
        </p:nvSpPr>
        <p:spPr>
          <a:xfrm>
            <a:off x="4768907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7"/>
          </p:nvPr>
        </p:nvSpPr>
        <p:spPr>
          <a:xfrm>
            <a:off x="4768907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9" name="Google Shape;409;p48"/>
          <p:cNvSpPr txBox="1">
            <a:spLocks noGrp="1"/>
          </p:cNvSpPr>
          <p:nvPr>
            <p:ph type="title" idx="8"/>
          </p:nvPr>
        </p:nvSpPr>
        <p:spPr>
          <a:xfrm>
            <a:off x="6118545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0" name="Google Shape;410;p48"/>
          <p:cNvSpPr txBox="1">
            <a:spLocks noGrp="1"/>
          </p:cNvSpPr>
          <p:nvPr>
            <p:ph type="subTitle" idx="9"/>
          </p:nvPr>
        </p:nvSpPr>
        <p:spPr>
          <a:xfrm>
            <a:off x="6118545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1" name="Google Shape;411;p48"/>
          <p:cNvSpPr txBox="1">
            <a:spLocks noGrp="1"/>
          </p:cNvSpPr>
          <p:nvPr>
            <p:ph type="title" idx="13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9"/>
          <p:cNvSpPr txBox="1">
            <a:spLocks noGrp="1"/>
          </p:cNvSpPr>
          <p:nvPr>
            <p:ph type="title" hasCustomPrompt="1"/>
          </p:nvPr>
        </p:nvSpPr>
        <p:spPr>
          <a:xfrm>
            <a:off x="1312156" y="19972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5" name="Google Shape;415;p49"/>
          <p:cNvSpPr txBox="1">
            <a:spLocks noGrp="1"/>
          </p:cNvSpPr>
          <p:nvPr>
            <p:ph type="subTitle" idx="1"/>
          </p:nvPr>
        </p:nvSpPr>
        <p:spPr>
          <a:xfrm>
            <a:off x="1312225" y="4188588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6" name="Google Shape;416;p49"/>
          <p:cNvSpPr txBox="1">
            <a:spLocks noGrp="1"/>
          </p:cNvSpPr>
          <p:nvPr>
            <p:ph type="title" idx="2" hasCustomPrompt="1"/>
          </p:nvPr>
        </p:nvSpPr>
        <p:spPr>
          <a:xfrm>
            <a:off x="1312144" y="34175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7" name="Google Shape;417;p49"/>
          <p:cNvSpPr txBox="1">
            <a:spLocks noGrp="1"/>
          </p:cNvSpPr>
          <p:nvPr>
            <p:ph type="subTitle" idx="3"/>
          </p:nvPr>
        </p:nvSpPr>
        <p:spPr>
          <a:xfrm>
            <a:off x="1312175" y="1289513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8" name="Google Shape;418;p49"/>
          <p:cNvSpPr txBox="1">
            <a:spLocks noGrp="1"/>
          </p:cNvSpPr>
          <p:nvPr>
            <p:ph type="title" idx="4" hasCustomPrompt="1"/>
          </p:nvPr>
        </p:nvSpPr>
        <p:spPr>
          <a:xfrm>
            <a:off x="1312181" y="5769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9" name="Google Shape;419;p49"/>
          <p:cNvSpPr txBox="1">
            <a:spLocks noGrp="1"/>
          </p:cNvSpPr>
          <p:nvPr>
            <p:ph type="subTitle" idx="5"/>
          </p:nvPr>
        </p:nvSpPr>
        <p:spPr>
          <a:xfrm>
            <a:off x="1312225" y="2709813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20;p49"/>
          <p:cNvGrpSpPr/>
          <p:nvPr/>
        </p:nvGrpSpPr>
        <p:grpSpPr>
          <a:xfrm>
            <a:off x="-1956832" y="-1968099"/>
            <a:ext cx="12940132" cy="7885148"/>
            <a:chOff x="-1956832" y="-1968099"/>
            <a:chExt cx="12940132" cy="7885148"/>
          </a:xfrm>
        </p:grpSpPr>
        <p:pic>
          <p:nvPicPr>
            <p:cNvPr id="421" name="Google Shape;421;p49"/>
            <p:cNvPicPr preferRelativeResize="0"/>
            <p:nvPr/>
          </p:nvPicPr>
          <p:blipFill>
            <a:blip r:embed="rId3" cstate="print">
              <a:alphaModFix amt="23000"/>
            </a:blip>
            <a:stretch>
              <a:fillRect/>
            </a:stretch>
          </p:blipFill>
          <p:spPr>
            <a:xfrm rot="-9618045">
              <a:off x="-1253698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9"/>
            <p:cNvPicPr preferRelativeResize="0"/>
            <p:nvPr/>
          </p:nvPicPr>
          <p:blipFill>
            <a:blip r:embed="rId4" cstate="print">
              <a:alphaModFix amt="29000"/>
            </a:blip>
            <a:stretch>
              <a:fillRect/>
            </a:stretch>
          </p:blipFill>
          <p:spPr>
            <a:xfrm>
              <a:off x="7260176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 txBox="1">
            <a:spLocks noGrp="1"/>
          </p:cNvSpPr>
          <p:nvPr>
            <p:ph type="title" hasCustomPrompt="1"/>
          </p:nvPr>
        </p:nvSpPr>
        <p:spPr>
          <a:xfrm>
            <a:off x="1991075" y="2828050"/>
            <a:ext cx="52041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26" name="Google Shape;426;p50"/>
          <p:cNvSpPr txBox="1">
            <a:spLocks noGrp="1"/>
          </p:cNvSpPr>
          <p:nvPr>
            <p:ph type="subTitle" idx="1"/>
          </p:nvPr>
        </p:nvSpPr>
        <p:spPr>
          <a:xfrm>
            <a:off x="1991091" y="1937350"/>
            <a:ext cx="5204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7" name="Google Shape;427;p50"/>
          <p:cNvSpPr txBox="1">
            <a:spLocks noGrp="1"/>
          </p:cNvSpPr>
          <p:nvPr>
            <p:ph type="title" idx="2" hasCustomPrompt="1"/>
          </p:nvPr>
        </p:nvSpPr>
        <p:spPr>
          <a:xfrm>
            <a:off x="1991100" y="1019650"/>
            <a:ext cx="52041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28" name="Google Shape;428;p50"/>
          <p:cNvSpPr txBox="1">
            <a:spLocks noGrp="1"/>
          </p:cNvSpPr>
          <p:nvPr>
            <p:ph type="subTitle" idx="3"/>
          </p:nvPr>
        </p:nvSpPr>
        <p:spPr>
          <a:xfrm>
            <a:off x="1991130" y="3745850"/>
            <a:ext cx="5204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 cstate="print">
            <a:alphaModFix amt="23000"/>
          </a:blip>
          <a:stretch>
            <a:fillRect/>
          </a:stretch>
        </p:blipFill>
        <p:spPr>
          <a:xfrm rot="-1181955" flipH="1">
            <a:off x="-1253698" y="-1113975"/>
            <a:ext cx="3030302" cy="46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/>
          <p:cNvPicPr preferRelativeResize="0"/>
          <p:nvPr/>
        </p:nvPicPr>
        <p:blipFill>
          <a:blip r:embed="rId3" cstate="print">
            <a:alphaModFix amt="23000"/>
          </a:blip>
          <a:stretch>
            <a:fillRect/>
          </a:stretch>
        </p:blipFill>
        <p:spPr>
          <a:xfrm rot="2567899" flipH="1">
            <a:off x="7747451" y="1912351"/>
            <a:ext cx="3030303" cy="469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39;p6"/>
          <p:cNvGrpSpPr/>
          <p:nvPr/>
        </p:nvGrpSpPr>
        <p:grpSpPr>
          <a:xfrm>
            <a:off x="50600" y="-1177774"/>
            <a:ext cx="9637306" cy="2466454"/>
            <a:chOff x="50600" y="-1177774"/>
            <a:chExt cx="9637306" cy="2466454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50600" y="-1177774"/>
              <a:ext cx="2253752" cy="22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4" cstate="print">
              <a:alphaModFix amt="26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>
            <a:spLocks noGrp="1"/>
          </p:cNvSpPr>
          <p:nvPr>
            <p:ph type="title" hasCustomPrompt="1"/>
          </p:nvPr>
        </p:nvSpPr>
        <p:spPr>
          <a:xfrm>
            <a:off x="3331628" y="1815466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4" name="Google Shape;434;p51"/>
          <p:cNvSpPr txBox="1">
            <a:spLocks noGrp="1"/>
          </p:cNvSpPr>
          <p:nvPr>
            <p:ph type="subTitle" idx="1"/>
          </p:nvPr>
        </p:nvSpPr>
        <p:spPr>
          <a:xfrm>
            <a:off x="6195725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title" idx="2" hasCustomPrompt="1"/>
          </p:nvPr>
        </p:nvSpPr>
        <p:spPr>
          <a:xfrm>
            <a:off x="5948173" y="1815454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6" name="Google Shape;436;p51"/>
          <p:cNvSpPr txBox="1">
            <a:spLocks noGrp="1"/>
          </p:cNvSpPr>
          <p:nvPr>
            <p:ph type="subTitle" idx="3"/>
          </p:nvPr>
        </p:nvSpPr>
        <p:spPr>
          <a:xfrm>
            <a:off x="962612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7" name="Google Shape;437;p51"/>
          <p:cNvSpPr txBox="1">
            <a:spLocks noGrp="1"/>
          </p:cNvSpPr>
          <p:nvPr>
            <p:ph type="title" idx="4" hasCustomPrompt="1"/>
          </p:nvPr>
        </p:nvSpPr>
        <p:spPr>
          <a:xfrm>
            <a:off x="715112" y="1844691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8" name="Google Shape;438;p51"/>
          <p:cNvSpPr txBox="1">
            <a:spLocks noGrp="1"/>
          </p:cNvSpPr>
          <p:nvPr>
            <p:ph type="subTitle" idx="5"/>
          </p:nvPr>
        </p:nvSpPr>
        <p:spPr>
          <a:xfrm>
            <a:off x="3579162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39;p51"/>
          <p:cNvGrpSpPr/>
          <p:nvPr/>
        </p:nvGrpSpPr>
        <p:grpSpPr>
          <a:xfrm>
            <a:off x="-1923024" y="-1968099"/>
            <a:ext cx="13199162" cy="7885148"/>
            <a:chOff x="-1923024" y="-1968099"/>
            <a:chExt cx="13199162" cy="7885148"/>
          </a:xfrm>
        </p:grpSpPr>
        <p:pic>
          <p:nvPicPr>
            <p:cNvPr id="440" name="Google Shape;440;p51"/>
            <p:cNvPicPr preferRelativeResize="0"/>
            <p:nvPr/>
          </p:nvPicPr>
          <p:blipFill>
            <a:blip r:embed="rId3" cstate="print">
              <a:alphaModFix amt="23000"/>
            </a:blip>
            <a:stretch>
              <a:fillRect/>
            </a:stretch>
          </p:blipFill>
          <p:spPr>
            <a:xfrm rot="-9618045">
              <a:off x="7542702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51"/>
            <p:cNvPicPr preferRelativeResize="0"/>
            <p:nvPr/>
          </p:nvPicPr>
          <p:blipFill>
            <a:blip r:embed="rId4" cstate="print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51"/>
          <p:cNvSpPr txBox="1">
            <a:spLocks noGrp="1"/>
          </p:cNvSpPr>
          <p:nvPr>
            <p:ph type="subTitle" idx="6"/>
          </p:nvPr>
        </p:nvSpPr>
        <p:spPr>
          <a:xfrm>
            <a:off x="6195725" y="3761146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3" name="Google Shape;443;p51"/>
          <p:cNvSpPr txBox="1">
            <a:spLocks noGrp="1"/>
          </p:cNvSpPr>
          <p:nvPr>
            <p:ph type="subTitle" idx="7"/>
          </p:nvPr>
        </p:nvSpPr>
        <p:spPr>
          <a:xfrm>
            <a:off x="962612" y="3761145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4" name="Google Shape;444;p51"/>
          <p:cNvSpPr txBox="1">
            <a:spLocks noGrp="1"/>
          </p:cNvSpPr>
          <p:nvPr>
            <p:ph type="subTitle" idx="8"/>
          </p:nvPr>
        </p:nvSpPr>
        <p:spPr>
          <a:xfrm>
            <a:off x="3579162" y="3761147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title" idx="9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-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2"/>
          <p:cNvSpPr txBox="1">
            <a:spLocks noGrp="1"/>
          </p:cNvSpPr>
          <p:nvPr>
            <p:ph type="title" hasCustomPrompt="1"/>
          </p:nvPr>
        </p:nvSpPr>
        <p:spPr>
          <a:xfrm>
            <a:off x="715101" y="214500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49" name="Google Shape;449;p52"/>
          <p:cNvSpPr txBox="1">
            <a:spLocks noGrp="1"/>
          </p:cNvSpPr>
          <p:nvPr>
            <p:ph type="subTitle" idx="1"/>
          </p:nvPr>
        </p:nvSpPr>
        <p:spPr>
          <a:xfrm>
            <a:off x="4889626" y="1344850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0" name="Google Shape;450;p52"/>
          <p:cNvSpPr txBox="1">
            <a:spLocks noGrp="1"/>
          </p:cNvSpPr>
          <p:nvPr>
            <p:ph type="title" idx="2" hasCustomPrompt="1"/>
          </p:nvPr>
        </p:nvSpPr>
        <p:spPr>
          <a:xfrm>
            <a:off x="715106" y="1344838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1" name="Google Shape;451;p52"/>
          <p:cNvSpPr txBox="1">
            <a:spLocks noGrp="1"/>
          </p:cNvSpPr>
          <p:nvPr>
            <p:ph type="subTitle" idx="3"/>
          </p:nvPr>
        </p:nvSpPr>
        <p:spPr>
          <a:xfrm>
            <a:off x="4889626" y="2145009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52;p52"/>
          <p:cNvGrpSpPr/>
          <p:nvPr/>
        </p:nvGrpSpPr>
        <p:grpSpPr>
          <a:xfrm rot="10800000">
            <a:off x="-2743074" y="-793849"/>
            <a:ext cx="13820262" cy="7885148"/>
            <a:chOff x="-1923024" y="-1968099"/>
            <a:chExt cx="13820262" cy="7885148"/>
          </a:xfrm>
        </p:grpSpPr>
        <p:pic>
          <p:nvPicPr>
            <p:cNvPr id="453" name="Google Shape;453;p52"/>
            <p:cNvPicPr preferRelativeResize="0"/>
            <p:nvPr/>
          </p:nvPicPr>
          <p:blipFill>
            <a:blip r:embed="rId3" cstate="print">
              <a:alphaModFix amt="23000"/>
            </a:blip>
            <a:stretch>
              <a:fillRect/>
            </a:stretch>
          </p:blipFill>
          <p:spPr>
            <a:xfrm rot="-9618045">
              <a:off x="8163802" y="5153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52"/>
            <p:cNvPicPr preferRelativeResize="0"/>
            <p:nvPr/>
          </p:nvPicPr>
          <p:blipFill>
            <a:blip r:embed="rId4" cstate="print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52"/>
          <p:cNvSpPr txBox="1">
            <a:spLocks noGrp="1"/>
          </p:cNvSpPr>
          <p:nvPr>
            <p:ph type="subTitle" idx="4"/>
          </p:nvPr>
        </p:nvSpPr>
        <p:spPr>
          <a:xfrm>
            <a:off x="6515000" y="1344838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6" name="Google Shape;456;p52"/>
          <p:cNvSpPr txBox="1">
            <a:spLocks noGrp="1"/>
          </p:cNvSpPr>
          <p:nvPr>
            <p:ph type="subTitle" idx="5"/>
          </p:nvPr>
        </p:nvSpPr>
        <p:spPr>
          <a:xfrm>
            <a:off x="6515000" y="214500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7" name="Google Shape;457;p52"/>
          <p:cNvSpPr txBox="1">
            <a:spLocks noGrp="1"/>
          </p:cNvSpPr>
          <p:nvPr>
            <p:ph type="title" idx="6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title" idx="7" hasCustomPrompt="1"/>
          </p:nvPr>
        </p:nvSpPr>
        <p:spPr>
          <a:xfrm>
            <a:off x="715101" y="294515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9" name="Google Shape;459;p52"/>
          <p:cNvSpPr txBox="1">
            <a:spLocks noGrp="1"/>
          </p:cNvSpPr>
          <p:nvPr>
            <p:ph type="subTitle" idx="8"/>
          </p:nvPr>
        </p:nvSpPr>
        <p:spPr>
          <a:xfrm>
            <a:off x="4889626" y="2945155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0" name="Google Shape;460;p52"/>
          <p:cNvSpPr txBox="1">
            <a:spLocks noGrp="1"/>
          </p:cNvSpPr>
          <p:nvPr>
            <p:ph type="subTitle" idx="9"/>
          </p:nvPr>
        </p:nvSpPr>
        <p:spPr>
          <a:xfrm>
            <a:off x="6515000" y="294515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1" name="Google Shape;461;p52"/>
          <p:cNvSpPr txBox="1">
            <a:spLocks noGrp="1"/>
          </p:cNvSpPr>
          <p:nvPr>
            <p:ph type="title" idx="13" hasCustomPrompt="1"/>
          </p:nvPr>
        </p:nvSpPr>
        <p:spPr>
          <a:xfrm>
            <a:off x="715101" y="374530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2" name="Google Shape;462;p52"/>
          <p:cNvSpPr txBox="1">
            <a:spLocks noGrp="1"/>
          </p:cNvSpPr>
          <p:nvPr>
            <p:ph type="subTitle" idx="14"/>
          </p:nvPr>
        </p:nvSpPr>
        <p:spPr>
          <a:xfrm>
            <a:off x="4889626" y="3745301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3" name="Google Shape;463;p52"/>
          <p:cNvSpPr txBox="1">
            <a:spLocks noGrp="1"/>
          </p:cNvSpPr>
          <p:nvPr>
            <p:ph type="subTitle" idx="15"/>
          </p:nvPr>
        </p:nvSpPr>
        <p:spPr>
          <a:xfrm>
            <a:off x="6515000" y="374530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title" idx="2"/>
          </p:nvPr>
        </p:nvSpPr>
        <p:spPr>
          <a:xfrm>
            <a:off x="883625" y="1489075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subTitle" idx="1"/>
          </p:nvPr>
        </p:nvSpPr>
        <p:spPr>
          <a:xfrm>
            <a:off x="3080450" y="1489075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 idx="3"/>
          </p:nvPr>
        </p:nvSpPr>
        <p:spPr>
          <a:xfrm>
            <a:off x="883625" y="2307900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ubTitle" idx="4"/>
          </p:nvPr>
        </p:nvSpPr>
        <p:spPr>
          <a:xfrm>
            <a:off x="3080450" y="2307900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0" name="Google Shape;470;p53"/>
          <p:cNvSpPr txBox="1">
            <a:spLocks noGrp="1"/>
          </p:cNvSpPr>
          <p:nvPr>
            <p:ph type="title" idx="5"/>
          </p:nvPr>
        </p:nvSpPr>
        <p:spPr>
          <a:xfrm>
            <a:off x="883625" y="3126725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1" name="Google Shape;471;p53"/>
          <p:cNvSpPr txBox="1">
            <a:spLocks noGrp="1"/>
          </p:cNvSpPr>
          <p:nvPr>
            <p:ph type="subTitle" idx="6"/>
          </p:nvPr>
        </p:nvSpPr>
        <p:spPr>
          <a:xfrm>
            <a:off x="3080450" y="3126725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2" name="Google Shape;472;p53"/>
          <p:cNvSpPr txBox="1">
            <a:spLocks noGrp="1"/>
          </p:cNvSpPr>
          <p:nvPr>
            <p:ph type="title" idx="7"/>
          </p:nvPr>
        </p:nvSpPr>
        <p:spPr>
          <a:xfrm>
            <a:off x="883625" y="3945550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3" name="Google Shape;473;p53"/>
          <p:cNvSpPr txBox="1">
            <a:spLocks noGrp="1"/>
          </p:cNvSpPr>
          <p:nvPr>
            <p:ph type="subTitle" idx="8"/>
          </p:nvPr>
        </p:nvSpPr>
        <p:spPr>
          <a:xfrm>
            <a:off x="3080450" y="3945550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4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rot="10800000">
            <a:off x="0" y="2027050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4"/>
          <p:cNvSpPr txBox="1">
            <a:spLocks noGrp="1"/>
          </p:cNvSpPr>
          <p:nvPr>
            <p:ph type="title"/>
          </p:nvPr>
        </p:nvSpPr>
        <p:spPr>
          <a:xfrm flipH="1">
            <a:off x="2476075" y="1588775"/>
            <a:ext cx="42912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8" name="Google Shape;478;p54"/>
          <p:cNvSpPr txBox="1">
            <a:spLocks noGrp="1"/>
          </p:cNvSpPr>
          <p:nvPr>
            <p:ph type="subTitle" idx="1"/>
          </p:nvPr>
        </p:nvSpPr>
        <p:spPr>
          <a:xfrm flipH="1">
            <a:off x="2476075" y="2968230"/>
            <a:ext cx="42912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 txBox="1">
            <a:spLocks noGrp="1"/>
          </p:cNvSpPr>
          <p:nvPr>
            <p:ph type="title"/>
          </p:nvPr>
        </p:nvSpPr>
        <p:spPr>
          <a:xfrm flipH="1">
            <a:off x="4320775" y="1588775"/>
            <a:ext cx="41100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2" name="Google Shape;482;p55"/>
          <p:cNvSpPr txBox="1">
            <a:spLocks noGrp="1"/>
          </p:cNvSpPr>
          <p:nvPr>
            <p:ph type="subTitle" idx="1"/>
          </p:nvPr>
        </p:nvSpPr>
        <p:spPr>
          <a:xfrm flipH="1">
            <a:off x="4320775" y="2968225"/>
            <a:ext cx="41100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83;p55"/>
          <p:cNvGrpSpPr/>
          <p:nvPr/>
        </p:nvGrpSpPr>
        <p:grpSpPr>
          <a:xfrm rot="10800000" flipH="1">
            <a:off x="-616659" y="-488554"/>
            <a:ext cx="10865580" cy="6700154"/>
            <a:chOff x="-713684" y="-2669900"/>
            <a:chExt cx="10865580" cy="6700154"/>
          </a:xfrm>
        </p:grpSpPr>
        <p:pic>
          <p:nvPicPr>
            <p:cNvPr id="484" name="Google Shape;484;p55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7270673" y="-266990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55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22199" y="1619500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 and text 10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6"/>
          <p:cNvSpPr txBox="1">
            <a:spLocks noGrp="1"/>
          </p:cNvSpPr>
          <p:nvPr>
            <p:ph type="title"/>
          </p:nvPr>
        </p:nvSpPr>
        <p:spPr>
          <a:xfrm>
            <a:off x="4408076" y="1740900"/>
            <a:ext cx="286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9" name="Google Shape;489;p56"/>
          <p:cNvSpPr txBox="1">
            <a:spLocks noGrp="1"/>
          </p:cNvSpPr>
          <p:nvPr>
            <p:ph type="subTitle" idx="1"/>
          </p:nvPr>
        </p:nvSpPr>
        <p:spPr>
          <a:xfrm>
            <a:off x="4408076" y="2313597"/>
            <a:ext cx="2861100" cy="1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90;p56"/>
          <p:cNvGrpSpPr/>
          <p:nvPr/>
        </p:nvGrpSpPr>
        <p:grpSpPr>
          <a:xfrm rot="10800000">
            <a:off x="-891002" y="3689351"/>
            <a:ext cx="10578908" cy="2929874"/>
            <a:chOff x="-891002" y="-1228775"/>
            <a:chExt cx="10578908" cy="2929874"/>
          </a:xfrm>
        </p:grpSpPr>
        <p:pic>
          <p:nvPicPr>
            <p:cNvPr id="491" name="Google Shape;491;p56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56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3" y="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7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flipH="1">
            <a:off x="0" y="0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7"/>
          <p:cNvSpPr txBox="1">
            <a:spLocks noGrp="1"/>
          </p:cNvSpPr>
          <p:nvPr>
            <p:ph type="subTitle" idx="1"/>
          </p:nvPr>
        </p:nvSpPr>
        <p:spPr>
          <a:xfrm>
            <a:off x="2478875" y="3859275"/>
            <a:ext cx="4186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7" name="Google Shape;497;p5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8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flipH="1">
            <a:off x="-2015" y="-955475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8"/>
          <p:cNvSpPr txBox="1">
            <a:spLocks noGrp="1"/>
          </p:cNvSpPr>
          <p:nvPr>
            <p:ph type="ctrTitle"/>
          </p:nvPr>
        </p:nvSpPr>
        <p:spPr>
          <a:xfrm>
            <a:off x="2429950" y="418979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subTitle" idx="1"/>
          </p:nvPr>
        </p:nvSpPr>
        <p:spPr>
          <a:xfrm>
            <a:off x="2425075" y="1659495"/>
            <a:ext cx="42939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3" name="Google Shape;503;p58"/>
          <p:cNvSpPr txBox="1"/>
          <p:nvPr/>
        </p:nvSpPr>
        <p:spPr>
          <a:xfrm>
            <a:off x="2825850" y="3686879"/>
            <a:ext cx="349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DFDEFC"/>
                </a:highlight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highlight>
                <a:srgbClr val="DFDEFC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08;p60"/>
          <p:cNvGrpSpPr/>
          <p:nvPr/>
        </p:nvGrpSpPr>
        <p:grpSpPr>
          <a:xfrm rot="10800000" flipH="1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509" name="Google Shape;509;p60"/>
            <p:cNvPicPr preferRelativeResize="0"/>
            <p:nvPr/>
          </p:nvPicPr>
          <p:blipFill>
            <a:blip r:embed="rId3" cstate="print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60"/>
            <p:cNvPicPr preferRelativeResize="0"/>
            <p:nvPr/>
          </p:nvPicPr>
          <p:blipFill>
            <a:blip r:embed="rId4" cstate="print">
              <a:alphaModFix amt="38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3" cstate="print">
            <a:alphaModFix amt="40000"/>
          </a:blip>
          <a:stretch>
            <a:fillRect/>
          </a:stretch>
        </p:blipFill>
        <p:spPr>
          <a:xfrm rot="10800000" flipH="1">
            <a:off x="0" y="2745889"/>
            <a:ext cx="9144003" cy="23976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554150"/>
            <a:ext cx="44016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1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chemeClr val="lt2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16;p62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517" name="Google Shape;517;p62"/>
            <p:cNvPicPr preferRelativeResize="0"/>
            <p:nvPr/>
          </p:nvPicPr>
          <p:blipFill>
            <a:blip r:embed="rId3" cstate="print">
              <a:alphaModFix amt="35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62"/>
            <p:cNvPicPr preferRelativeResize="0"/>
            <p:nvPr/>
          </p:nvPicPr>
          <p:blipFill>
            <a:blip r:embed="rId4" cstate="print">
              <a:alphaModFix amt="38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F3F1FC"/>
            </a:gs>
            <a:gs pos="74000">
              <a:srgbClr val="BFCBD9"/>
            </a:gs>
            <a:gs pos="83000">
              <a:srgbClr val="BFCBD9"/>
            </a:gs>
            <a:gs pos="100000">
              <a:srgbClr val="BFCBD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63A74B8-EF64-4578-9A72-98E8B3A3A10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3F1FC"/>
              </a:gs>
              <a:gs pos="74000">
                <a:srgbClr val="BFCBD9"/>
              </a:gs>
              <a:gs pos="83000">
                <a:srgbClr val="BFCBD9"/>
              </a:gs>
              <a:gs pos="100000">
                <a:srgbClr val="BFCBD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003261B-DE37-4912-AF5A-8E51A0F03535}"/>
              </a:ext>
            </a:extLst>
          </p:cNvPr>
          <p:cNvSpPr/>
          <p:nvPr/>
        </p:nvSpPr>
        <p:spPr>
          <a:xfrm>
            <a:off x="1304925" y="1085851"/>
            <a:ext cx="7143750" cy="3416300"/>
          </a:xfrm>
          <a:prstGeom prst="rect">
            <a:avLst/>
          </a:prstGeom>
          <a:effectLst>
            <a:outerShdw blurRad="711200" dist="393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63EA7C3A-9E97-4FD9-9258-90A2A701B48E}"/>
              </a:ext>
            </a:extLst>
          </p:cNvPr>
          <p:cNvSpPr/>
          <p:nvPr/>
        </p:nvSpPr>
        <p:spPr>
          <a:xfrm>
            <a:off x="549276" y="549276"/>
            <a:ext cx="8045448" cy="4040188"/>
          </a:xfrm>
          <a:prstGeom prst="roundRect">
            <a:avLst>
              <a:gd name="adj" fmla="val 1770"/>
            </a:avLst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BDF1A8A-E8B1-4F56-8E05-BF95BE98DE5B}"/>
              </a:ext>
            </a:extLst>
          </p:cNvPr>
          <p:cNvSpPr/>
          <p:nvPr/>
        </p:nvSpPr>
        <p:spPr>
          <a:xfrm>
            <a:off x="549276" y="549274"/>
            <a:ext cx="8045448" cy="2022476"/>
          </a:xfrm>
          <a:custGeom>
            <a:avLst/>
            <a:gdLst>
              <a:gd name="connsiteX0" fmla="*/ 95348 w 10727264"/>
              <a:gd name="connsiteY0" fmla="*/ 0 h 2696634"/>
              <a:gd name="connsiteX1" fmla="*/ 10631916 w 10727264"/>
              <a:gd name="connsiteY1" fmla="*/ 0 h 2696634"/>
              <a:gd name="connsiteX2" fmla="*/ 10727264 w 10727264"/>
              <a:gd name="connsiteY2" fmla="*/ 95348 h 2696634"/>
              <a:gd name="connsiteX3" fmla="*/ 10727264 w 10727264"/>
              <a:gd name="connsiteY3" fmla="*/ 2696634 h 2696634"/>
              <a:gd name="connsiteX4" fmla="*/ 0 w 10727264"/>
              <a:gd name="connsiteY4" fmla="*/ 2696634 h 2696634"/>
              <a:gd name="connsiteX5" fmla="*/ 0 w 10727264"/>
              <a:gd name="connsiteY5" fmla="*/ 95348 h 2696634"/>
              <a:gd name="connsiteX6" fmla="*/ 95348 w 10727264"/>
              <a:gd name="connsiteY6" fmla="*/ 0 h 269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27264" h="2696634">
                <a:moveTo>
                  <a:pt x="95348" y="0"/>
                </a:moveTo>
                <a:lnTo>
                  <a:pt x="10631916" y="0"/>
                </a:lnTo>
                <a:cubicBezTo>
                  <a:pt x="10684575" y="0"/>
                  <a:pt x="10727264" y="42689"/>
                  <a:pt x="10727264" y="95348"/>
                </a:cubicBezTo>
                <a:lnTo>
                  <a:pt x="10727264" y="2696634"/>
                </a:lnTo>
                <a:lnTo>
                  <a:pt x="0" y="2696634"/>
                </a:lnTo>
                <a:lnTo>
                  <a:pt x="0" y="95348"/>
                </a:lnTo>
                <a:cubicBezTo>
                  <a:pt x="0" y="42689"/>
                  <a:pt x="42689" y="0"/>
                  <a:pt x="95348" y="0"/>
                </a:cubicBezTo>
                <a:close/>
              </a:path>
            </a:pathLst>
          </a:custGeom>
          <a:gradFill>
            <a:gsLst>
              <a:gs pos="0">
                <a:srgbClr val="33CAFF"/>
              </a:gs>
              <a:gs pos="74000">
                <a:srgbClr val="4C8BFD"/>
              </a:gs>
              <a:gs pos="83000">
                <a:srgbClr val="4C8BFD"/>
              </a:gs>
              <a:gs pos="100000">
                <a:srgbClr val="4C8BF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665162"/>
            <a:ext cx="6858000" cy="1790700"/>
          </a:xfrm>
        </p:spPr>
        <p:txBody>
          <a:bodyPr anchor="b"/>
          <a:lstStyle>
            <a:lvl1pPr algn="ctr">
              <a:defRPr sz="60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71544"/>
            <a:ext cx="6858000" cy="5319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700" cap="all" baseline="0">
                <a:solidFill>
                  <a:srgbClr val="4C8BFD"/>
                </a:solidFill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D686E"/>
                </a:solidFill>
              </a:defRPr>
            </a:lvl1pPr>
          </a:lstStyle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9250" y="4834955"/>
            <a:ext cx="3086100" cy="274637"/>
          </a:xfrm>
        </p:spPr>
        <p:txBody>
          <a:bodyPr/>
          <a:lstStyle>
            <a:lvl1pPr algn="r">
              <a:defRPr>
                <a:solidFill>
                  <a:srgbClr val="5D686E"/>
                </a:solidFill>
              </a:defRPr>
            </a:lvl1pPr>
          </a:lstStyle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725003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E32617-F728-4345-9B63-C0B5F79D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FF96419-4C10-4573-9A34-A9E44962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21271FF-57D3-46C2-B896-B112906A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73037F-AC0A-45F2-9BE0-E2564EE6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67351E8-B1DF-47F2-BEAE-438019E48A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533526"/>
            <a:ext cx="7886700" cy="3246119"/>
          </a:xfrm>
          <a:prstGeom prst="rect">
            <a:avLst/>
          </a:prstGeom>
        </p:spPr>
        <p:txBody>
          <a:bodyPr/>
          <a:lstStyle>
            <a:lvl1pPr>
              <a:spcAft>
                <a:spcPts val="900"/>
              </a:spcAft>
              <a:defRPr/>
            </a:lvl1pPr>
            <a:lvl2pPr>
              <a:spcAft>
                <a:spcPts val="900"/>
              </a:spcAft>
              <a:defRPr/>
            </a:lvl2pPr>
            <a:lvl3pPr>
              <a:spcAft>
                <a:spcPts val="900"/>
              </a:spcAft>
              <a:defRPr/>
            </a:lvl3pPr>
            <a:lvl4pPr>
              <a:spcAft>
                <a:spcPts val="900"/>
              </a:spcAft>
              <a:defRPr/>
            </a:lvl4pPr>
            <a:lvl5pPr>
              <a:spcAft>
                <a:spcPts val="9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6170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>
                <a:solidFill>
                  <a:srgbClr val="5D686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200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4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4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243147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40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79150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;p8"/>
          <p:cNvGrpSpPr/>
          <p:nvPr/>
        </p:nvGrpSpPr>
        <p:grpSpPr>
          <a:xfrm>
            <a:off x="-1326274" y="222183"/>
            <a:ext cx="11453645" cy="6483616"/>
            <a:chOff x="-1326274" y="222183"/>
            <a:chExt cx="11453645" cy="6483616"/>
          </a:xfrm>
        </p:grpSpPr>
        <p:pic>
          <p:nvPicPr>
            <p:cNvPr id="50" name="Google Shape;50;p8"/>
            <p:cNvPicPr preferRelativeResize="0"/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>
            <a:blip r:embed="rId4" cstate="print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8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 rot="-626902">
              <a:off x="-1012802" y="2777516"/>
              <a:ext cx="2756456" cy="3709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>
            <a:blip r:embed="rId6" cstate="print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385813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114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1543051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34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5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1543051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416588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432561"/>
            <a:ext cx="7886700" cy="329228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085483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4640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4640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310098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430950"/>
            <a:ext cx="7704000" cy="3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364718"/>
            <a:ext cx="9144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048935" y="2303794"/>
            <a:ext cx="5046133" cy="535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7216" y="459104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A5CD00"/>
                </a:solidFill>
              </a:rPr>
              <a:t>T</a:t>
            </a:r>
            <a:r>
              <a:rPr lang="en-US" baseline="0" dirty="0">
                <a:solidFill>
                  <a:srgbClr val="A5CD00"/>
                </a:solidFill>
              </a:rPr>
              <a:t>he </a:t>
            </a:r>
            <a:r>
              <a:rPr lang="en-US" baseline="0">
                <a:solidFill>
                  <a:srgbClr val="A5CD00"/>
                </a:solidFill>
              </a:rPr>
              <a:t>free PowerPoint template </a:t>
            </a:r>
            <a:r>
              <a:rPr lang="en-US" baseline="0" dirty="0">
                <a:solidFill>
                  <a:srgbClr val="A5CD00"/>
                </a:solidFill>
              </a:rPr>
              <a:t>library</a:t>
            </a:r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459936" y="1974850"/>
            <a:ext cx="222413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/>
              </a:rPr>
              <a:t>Designed</a:t>
            </a:r>
            <a:r>
              <a:rPr lang="en-US" baseline="0">
                <a:solidFill>
                  <a:schemeClr val="bg1"/>
                </a:solidFill>
                <a:effectLst/>
              </a:rPr>
              <a:t> with         by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4977441" y="2029355"/>
            <a:ext cx="261456" cy="167993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4pPr>
              <a:buClr>
                <a:schemeClr val="accent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 flipH="1">
            <a:off x="5176550" y="1294100"/>
            <a:ext cx="3252300" cy="12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 flipH="1">
            <a:off x="5176550" y="2664600"/>
            <a:ext cx="32523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0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430950"/>
            <a:ext cx="7704000" cy="3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30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20000" y="3883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hyperlink" Target="http://www.presentationgo.com/" TargetMode="Externa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osefin Sans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  <p:sldLayoutId id="2147483731" r:id="rId57"/>
    <p:sldLayoutId id="2147483732" r:id="rId58"/>
    <p:sldLayoutId id="2147483733" r:id="rId59"/>
    <p:sldLayoutId id="2147483734" r:id="rId60"/>
    <p:sldLayoutId id="2147483735" r:id="rId6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6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7" name="Google Shape;527;p6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3F1FC"/>
            </a:gs>
            <a:gs pos="74000">
              <a:srgbClr val="BFCBD9"/>
            </a:gs>
            <a:gs pos="83000">
              <a:srgbClr val="BFCBD9"/>
            </a:gs>
            <a:gs pos="100000">
              <a:srgbClr val="BFCBD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3ABCEAB2-FBDF-46DE-8DD3-07B5136284FA}"/>
              </a:ext>
            </a:extLst>
          </p:cNvPr>
          <p:cNvSpPr/>
          <p:nvPr/>
        </p:nvSpPr>
        <p:spPr>
          <a:xfrm>
            <a:off x="1371600" y="1171576"/>
            <a:ext cx="7143750" cy="3416300"/>
          </a:xfrm>
          <a:prstGeom prst="rect">
            <a:avLst/>
          </a:prstGeom>
          <a:effectLst>
            <a:outerShdw blurRad="711200" dist="393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27E6ECE6-8137-4F41-A6F0-DC9623651236}"/>
              </a:ext>
            </a:extLst>
          </p:cNvPr>
          <p:cNvSpPr/>
          <p:nvPr/>
        </p:nvSpPr>
        <p:spPr>
          <a:xfrm>
            <a:off x="356109" y="356108"/>
            <a:ext cx="8431785" cy="4431285"/>
          </a:xfrm>
          <a:prstGeom prst="roundRect">
            <a:avLst>
              <a:gd name="adj" fmla="val 1770"/>
            </a:avLst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912DC555-B169-430C-85D9-8F1BCAF97743}"/>
              </a:ext>
            </a:extLst>
          </p:cNvPr>
          <p:cNvSpPr/>
          <p:nvPr/>
        </p:nvSpPr>
        <p:spPr>
          <a:xfrm>
            <a:off x="356109" y="354286"/>
            <a:ext cx="8431785" cy="1023223"/>
          </a:xfrm>
          <a:custGeom>
            <a:avLst/>
            <a:gdLst>
              <a:gd name="connsiteX0" fmla="*/ 104578 w 11242380"/>
              <a:gd name="connsiteY0" fmla="*/ 0 h 1364297"/>
              <a:gd name="connsiteX1" fmla="*/ 11137802 w 11242380"/>
              <a:gd name="connsiteY1" fmla="*/ 0 h 1364297"/>
              <a:gd name="connsiteX2" fmla="*/ 11242380 w 11242380"/>
              <a:gd name="connsiteY2" fmla="*/ 104578 h 1364297"/>
              <a:gd name="connsiteX3" fmla="*/ 11242380 w 11242380"/>
              <a:gd name="connsiteY3" fmla="*/ 1364297 h 1364297"/>
              <a:gd name="connsiteX4" fmla="*/ 0 w 11242380"/>
              <a:gd name="connsiteY4" fmla="*/ 1364297 h 1364297"/>
              <a:gd name="connsiteX5" fmla="*/ 0 w 11242380"/>
              <a:gd name="connsiteY5" fmla="*/ 104578 h 1364297"/>
              <a:gd name="connsiteX6" fmla="*/ 104578 w 11242380"/>
              <a:gd name="connsiteY6" fmla="*/ 0 h 136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2380" h="1364297">
                <a:moveTo>
                  <a:pt x="104578" y="0"/>
                </a:moveTo>
                <a:lnTo>
                  <a:pt x="11137802" y="0"/>
                </a:lnTo>
                <a:cubicBezTo>
                  <a:pt x="11195559" y="0"/>
                  <a:pt x="11242380" y="46821"/>
                  <a:pt x="11242380" y="104578"/>
                </a:cubicBezTo>
                <a:lnTo>
                  <a:pt x="11242380" y="1364297"/>
                </a:lnTo>
                <a:lnTo>
                  <a:pt x="0" y="1364297"/>
                </a:lnTo>
                <a:lnTo>
                  <a:pt x="0" y="104578"/>
                </a:lnTo>
                <a:cubicBezTo>
                  <a:pt x="0" y="46821"/>
                  <a:pt x="46821" y="0"/>
                  <a:pt x="104578" y="0"/>
                </a:cubicBezTo>
                <a:close/>
              </a:path>
            </a:pathLst>
          </a:custGeom>
          <a:gradFill>
            <a:gsLst>
              <a:gs pos="0">
                <a:srgbClr val="33CAFF"/>
              </a:gs>
              <a:gs pos="74000">
                <a:srgbClr val="4C8BFD"/>
              </a:gs>
              <a:gs pos="83000">
                <a:srgbClr val="4C8BFD"/>
              </a:gs>
              <a:gs pos="100000">
                <a:srgbClr val="4C8BF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3523"/>
            <a:ext cx="7886700" cy="3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495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rgbClr val="5D686E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4955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200" smtClean="0">
                <a:solidFill>
                  <a:srgbClr val="5D686E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495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rgbClr val="5D686E"/>
                </a:solidFill>
              </a:defRPr>
            </a:lvl1pPr>
          </a:lstStyle>
          <a:p>
            <a:pPr algn="r"/>
            <a:fld id="{1C0DB9A4-7C00-41BB-B303-4E91C20728DD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3856"/>
            <a:ext cx="7886700" cy="1013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50A3E62-9D04-42CF-968F-5F6E2C124DB8}"/>
              </a:ext>
            </a:extLst>
          </p:cNvPr>
          <p:cNvSpPr/>
          <p:nvPr/>
        </p:nvSpPr>
        <p:spPr>
          <a:xfrm>
            <a:off x="-88899" y="5219701"/>
            <a:ext cx="15648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14" tooltip="PresentationGo!"/>
              </a:rPr>
              <a:t>presentationgo.com</a:t>
            </a:r>
            <a:endParaRPr lang="en-US" sz="1100" dirty="0"/>
          </a:p>
        </p:txBody>
      </p:sp>
      <p:grpSp>
        <p:nvGrpSpPr>
          <p:cNvPr id="7" name="Group 16">
            <a:extLst>
              <a:ext uri="{FF2B5EF4-FFF2-40B4-BE49-F238E27FC236}">
                <a16:creationId xmlns="" xmlns:a16="http://schemas.microsoft.com/office/drawing/2014/main" id="{B356D5FC-88A6-4DDA-911C-2AF338BB6929}"/>
              </a:ext>
            </a:extLst>
          </p:cNvPr>
          <p:cNvGrpSpPr/>
          <p:nvPr/>
        </p:nvGrpSpPr>
        <p:grpSpPr>
          <a:xfrm>
            <a:off x="-1654908" y="-55353"/>
            <a:ext cx="1556359" cy="520664"/>
            <a:chOff x="-2096383" y="21447"/>
            <a:chExt cx="1556359" cy="694218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52DEBD7C-F558-4D4F-8E49-929D46967D92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901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C9E32DC-7D1B-4F0A-8A94-9976C83581EE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6198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CDF23B40-7BE1-43AB-84F8-8890236A61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51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D686E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D686E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D686E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D686E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D686E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E942A-26CB-4FC8-A61F-ED7BAF06B75B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Χειμώνας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IN"/>
              <a:t>CS-409: </a:t>
            </a:r>
            <a:r>
              <a:rPr lang="el-GR"/>
              <a:t>Αντικειμενοστρεφής Προγραμματισμος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1A9E46F-7BA3-46CF-8DB8-B01995389C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6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6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39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f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07800" y="184192"/>
            <a:ext cx="7958118" cy="158418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cap="all" spc="-1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SDP </a:t>
            </a:r>
            <a:r>
              <a:rPr lang="en-US" sz="3600" b="1" cap="all" spc="-100" dirty="0" smtClean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end-term </a:t>
            </a:r>
            <a:r>
              <a:rPr lang="en-US" sz="3600" b="1" cap="all" spc="-1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evaluation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Agriculture monitoring system for disease detection with accurate spraying mechanism using Raspberry Pi 4 </a:t>
            </a:r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259632" y="1779662"/>
            <a:ext cx="6400440" cy="647730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45000">
            <a:normAutofit fontScale="94000"/>
          </a:bodyPr>
          <a:lstStyle/>
          <a:p>
            <a:pPr marL="27360">
              <a:lnSpc>
                <a:spcPct val="100000"/>
              </a:lnSpc>
              <a:spcBef>
                <a:spcPts val="601"/>
              </a:spcBef>
            </a:pPr>
            <a:r>
              <a:rPr lang="en-IN" sz="2100" b="1" strike="noStrike" spc="-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  <a:r>
              <a:rPr lang="en-IN" sz="2100" b="1" strike="noStrike" spc="-1" dirty="0">
                <a:solidFill>
                  <a:srgbClr val="3613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21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100" b="1" strike="noStrike" spc="-1" dirty="0" err="1">
                <a:solidFill>
                  <a:srgbClr val="3613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100" b="1" strike="noStrike" spc="-1" dirty="0">
                <a:solidFill>
                  <a:srgbClr val="3613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100" b="1" spc="-1" dirty="0" err="1">
                <a:solidFill>
                  <a:srgbClr val="3613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Monalisa</a:t>
            </a:r>
            <a:r>
              <a:rPr lang="en-IN" sz="2100" b="1" spc="-1" dirty="0">
                <a:solidFill>
                  <a:srgbClr val="3613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Panda</a:t>
            </a:r>
            <a:endParaRPr lang="en-IN" sz="21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">
              <a:lnSpc>
                <a:spcPct val="100000"/>
              </a:lnSpc>
              <a:spcBef>
                <a:spcPts val="601"/>
              </a:spcBef>
            </a:pPr>
            <a:endParaRPr lang="en-IN" sz="2600" b="0" strike="noStrike" spc="-1" dirty="0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323528" y="2499742"/>
            <a:ext cx="3357586" cy="18144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400" b="1" strike="noStrike" spc="-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No: L6</a:t>
            </a:r>
            <a:endParaRPr lang="en-IN" sz="1400" b="0" strike="noStrike" spc="-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Prayas</a:t>
            </a:r>
            <a:r>
              <a:rPr lang="en-US" sz="14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Das: 2041004033</a:t>
            </a:r>
          </a:p>
          <a:p>
            <a:pPr>
              <a:lnSpc>
                <a:spcPct val="100000"/>
              </a:lnSpc>
            </a:pPr>
            <a:r>
              <a:rPr lang="en-US" sz="14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Tilak</a:t>
            </a:r>
            <a:r>
              <a:rPr lang="en-US" sz="14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 Mishra: 2041013093</a:t>
            </a:r>
          </a:p>
          <a:p>
            <a:pPr>
              <a:lnSpc>
                <a:spcPct val="100000"/>
              </a:lnSpc>
            </a:pPr>
            <a:r>
              <a:rPr lang="en-US" sz="14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Suraj</a:t>
            </a:r>
            <a:r>
              <a:rPr lang="en-US" sz="14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Parida</a:t>
            </a:r>
            <a:r>
              <a:rPr lang="en-US" sz="14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2151016006</a:t>
            </a:r>
          </a:p>
          <a:p>
            <a:pPr>
              <a:lnSpc>
                <a:spcPct val="100000"/>
              </a:lnSpc>
            </a:pPr>
            <a:r>
              <a:rPr lang="en-US" sz="14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Rubal</a:t>
            </a:r>
            <a:r>
              <a:rPr lang="en-US" sz="14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Yadav</a:t>
            </a:r>
            <a:r>
              <a:rPr lang="en-US" sz="14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2041025004</a:t>
            </a:r>
            <a:endParaRPr lang="en-IN" sz="1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4139952" y="3075806"/>
            <a:ext cx="4859328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600" b="1" strike="noStrike" spc="-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Sc. and Engineering</a:t>
            </a:r>
          </a:p>
          <a:p>
            <a:pPr>
              <a:lnSpc>
                <a:spcPct val="100000"/>
              </a:lnSpc>
            </a:pPr>
            <a:r>
              <a:rPr lang="en-IN" sz="14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of Engineering &amp; Technology (ITER)</a:t>
            </a:r>
            <a:endParaRPr lang="en-IN" sz="1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IN" sz="11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Siksha ‘O’ </a:t>
            </a:r>
            <a:r>
              <a:rPr lang="en-IN" sz="11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Anusandhan</a:t>
            </a:r>
            <a:r>
              <a:rPr lang="en-IN" sz="11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(Deemed to be) University</a:t>
            </a:r>
            <a:r>
              <a:rPr lang="en-IN" sz="11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IN" sz="11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Bhubaneswar, Odisha</a:t>
            </a:r>
            <a:endParaRPr lang="en-IN" sz="11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Shape 5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endParaRPr lang="en-IN" sz="1200" b="0" strike="noStrike" spc="-1" dirty="0">
              <a:latin typeface="Times New Roman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155520" y="-108270"/>
            <a:ext cx="304560" cy="2284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0" name="Picture 3"/>
          <p:cNvPicPr/>
          <p:nvPr/>
        </p:nvPicPr>
        <p:blipFill>
          <a:blip r:embed="rId3" cstate="print"/>
          <a:stretch/>
        </p:blipFill>
        <p:spPr>
          <a:xfrm>
            <a:off x="7956376" y="357480"/>
            <a:ext cx="1042904" cy="99013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Architecture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6" descr="blob:https://web.whatsapp.com/1b7fa661-9ecf-4e06-82f6-28d4aa0f489c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457200" y="1200150"/>
            <a:ext cx="4330824" cy="381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just"/>
            <a:r>
              <a:rPr lang="en-US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network </a:t>
            </a:r>
            <a:r>
              <a:rPr lang="en-US" sz="1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</a:t>
            </a:r>
            <a:r>
              <a:rPr lang="en-US" sz="1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</a:t>
            </a:r>
            <a:r>
              <a:rPr lang="en-US" sz="1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sz="1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  <a:r>
              <a:rPr lang="en-US" sz="1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execution</a:t>
            </a:r>
            <a:endParaRPr lang="en-IN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888822"/>
            <a:ext cx="5436096" cy="3915176"/>
          </a:xfrm>
          <a:prstGeom prst="rect">
            <a:avLst/>
          </a:prstGeom>
        </p:spPr>
      </p:pic>
      <p:pic>
        <p:nvPicPr>
          <p:cNvPr id="9" name="Picture 2"/>
          <p:cNvPicPr/>
          <p:nvPr/>
        </p:nvPicPr>
        <p:blipFill>
          <a:blip r:embed="rId3" cstate="print"/>
          <a:stretch/>
        </p:blipFill>
        <p:spPr>
          <a:xfrm>
            <a:off x="8100392" y="-18288"/>
            <a:ext cx="970168" cy="849960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923928" y="4681468"/>
            <a:ext cx="5144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5: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 of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CNN[</a:t>
            </a:r>
            <a:r>
              <a:rPr lang="en-IN" sz="1600" dirty="0"/>
              <a:t>deep learning </a:t>
            </a:r>
            <a:r>
              <a:rPr lang="en-IN" sz="1600" dirty="0" smtClean="0"/>
              <a:t>tutorial]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30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Specifications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3970784" cy="3603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4B: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Performance 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Versatile Connectivity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4K Video Capability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Applications</a:t>
            </a:r>
          </a:p>
          <a:p>
            <a:pPr algn="just"/>
            <a:endParaRPr lang="en-US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Module: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OmniVision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OV5647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with a fixed focus lens (aperture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f/2.9).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54-degree field of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view.</a:t>
            </a:r>
          </a:p>
          <a:p>
            <a:pPr algn="just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compatibility with Raspberry Pi boards equipped with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CSI connector.</a:t>
            </a:r>
          </a:p>
          <a:p>
            <a:pPr marL="0" indent="0" algn="just"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3EBB4E4-F92F-0D75-3F27-126C05E6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253" y="1059581"/>
            <a:ext cx="2124820" cy="1648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FCCF33F-B696-14F5-9000-59323D98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735638"/>
            <a:ext cx="1944216" cy="1964916"/>
          </a:xfrm>
          <a:prstGeom prst="rect">
            <a:avLst/>
          </a:prstGeom>
        </p:spPr>
      </p:pic>
      <p:pic>
        <p:nvPicPr>
          <p:cNvPr id="6" name="Picture 2"/>
          <p:cNvPicPr/>
          <p:nvPr/>
        </p:nvPicPr>
        <p:blipFill>
          <a:blip r:embed="rId4" cstate="print"/>
          <a:stretch/>
        </p:blipFill>
        <p:spPr>
          <a:xfrm>
            <a:off x="8100392" y="0"/>
            <a:ext cx="970168" cy="84996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084168" y="2571751"/>
            <a:ext cx="298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4B</a:t>
            </a: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84168" y="4803998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7: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251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Specifications Cont..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3600000" cy="3657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Relay: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electromechanical switch that can be remotely controlled through network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connectivity.</a:t>
            </a:r>
          </a:p>
          <a:p>
            <a:pPr marL="0" indent="0" algn="just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1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water Project DC Pump:</a:t>
            </a:r>
          </a:p>
          <a:p>
            <a:pPr algn="just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converts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energy into mechanical motion through electromagnetic principles.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Comprises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stationary stator creating a magnetic field and a rotating rotor with an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armature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A3BCCF2-9C64-E924-7CB9-459B8F05487E}"/>
              </a:ext>
            </a:extLst>
          </p:cNvPr>
          <p:cNvGrpSpPr/>
          <p:nvPr/>
        </p:nvGrpSpPr>
        <p:grpSpPr>
          <a:xfrm>
            <a:off x="5724127" y="987574"/>
            <a:ext cx="1800201" cy="1584176"/>
            <a:chOff x="6130799" y="1058359"/>
            <a:chExt cx="2556000" cy="2216110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6A19C094-12E7-6BED-9280-1B848CBB4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799" y="1063445"/>
              <a:ext cx="2556000" cy="221102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9FF4056D-3B24-33D0-681A-DB4DFAA9979B}"/>
                </a:ext>
              </a:extLst>
            </p:cNvPr>
            <p:cNvSpPr/>
            <p:nvPr/>
          </p:nvSpPr>
          <p:spPr>
            <a:xfrm>
              <a:off x="6142008" y="1058359"/>
              <a:ext cx="414067" cy="261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967AF38-143B-7C6E-37B7-9BD91825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094" y="2931790"/>
            <a:ext cx="2063714" cy="1767540"/>
          </a:xfrm>
          <a:prstGeom prst="rect">
            <a:avLst/>
          </a:prstGeom>
        </p:spPr>
      </p:pic>
      <p:pic>
        <p:nvPicPr>
          <p:cNvPr id="8" name="Picture 2"/>
          <p:cNvPicPr/>
          <p:nvPr/>
        </p:nvPicPr>
        <p:blipFill>
          <a:blip r:embed="rId4" cstate="print"/>
          <a:stretch/>
        </p:blipFill>
        <p:spPr>
          <a:xfrm>
            <a:off x="8100392" y="-18288"/>
            <a:ext cx="970168" cy="84996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732022" y="2643758"/>
            <a:ext cx="208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8: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2121" y="4699330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Pump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1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 Description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dataset includes four distinct apple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classes for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disease detection: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8" y="2139702"/>
            <a:ext cx="1944216" cy="1944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48" y="2136276"/>
            <a:ext cx="1985628" cy="1947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96" y="2136276"/>
            <a:ext cx="1962116" cy="1962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732" y="2133654"/>
            <a:ext cx="1944688" cy="1944688"/>
          </a:xfrm>
          <a:prstGeom prst="rect">
            <a:avLst/>
          </a:prstGeom>
        </p:spPr>
      </p:pic>
      <p:pic>
        <p:nvPicPr>
          <p:cNvPr id="8" name="Picture 2"/>
          <p:cNvPicPr/>
          <p:nvPr/>
        </p:nvPicPr>
        <p:blipFill>
          <a:blip r:embed="rId6" cstate="print"/>
          <a:stretch/>
        </p:blipFill>
        <p:spPr>
          <a:xfrm>
            <a:off x="8100392" y="-45788"/>
            <a:ext cx="970168" cy="84996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57200" y="4443958"/>
            <a:ext cx="8476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10: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                      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11: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Cedar Apple Rust       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12: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Rot                    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13: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Scab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 Description Cont..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9742"/>
            <a:ext cx="7272808" cy="2520280"/>
          </a:xfrm>
        </p:spPr>
      </p:pic>
      <p:sp>
        <p:nvSpPr>
          <p:cNvPr id="5" name="TextBox 4"/>
          <p:cNvSpPr txBox="1"/>
          <p:nvPr/>
        </p:nvSpPr>
        <p:spPr>
          <a:xfrm>
            <a:off x="539552" y="1143000"/>
            <a:ext cx="7920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table summarizes the distribution of training and testing samples for different apple diseases and healthy conditions, with a total of 7,771 training samples and 1,943 testing samples across four categories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Data Description Table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/>
          <p:nvPr/>
        </p:nvPicPr>
        <p:blipFill>
          <a:blip r:embed="rId3" cstate="print"/>
          <a:stretch/>
        </p:blipFill>
        <p:spPr>
          <a:xfrm>
            <a:off x="8100392" y="-45788"/>
            <a:ext cx="970168" cy="849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785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 Description Cont..</a:t>
            </a:r>
            <a:endParaRPr lang="en-IN" sz="3200" dirty="0"/>
          </a:p>
        </p:txBody>
      </p:sp>
      <p:pic>
        <p:nvPicPr>
          <p:cNvPr id="6" name="Picture 2"/>
          <p:cNvPicPr/>
          <p:nvPr/>
        </p:nvPicPr>
        <p:blipFill>
          <a:blip r:embed="rId2" cstate="print"/>
          <a:stretch/>
        </p:blipFill>
        <p:spPr>
          <a:xfrm>
            <a:off x="8100392" y="-45788"/>
            <a:ext cx="970168" cy="84996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283968" y="4722701"/>
            <a:ext cx="4860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14: Plant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isease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etection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onfusion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atrix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528" y="1132570"/>
            <a:ext cx="5147032" cy="3527412"/>
          </a:xfrm>
        </p:spPr>
      </p:pic>
      <p:sp>
        <p:nvSpPr>
          <p:cNvPr id="4" name="TextBox 3"/>
          <p:cNvSpPr txBox="1"/>
          <p:nvPr/>
        </p:nvSpPr>
        <p:spPr>
          <a:xfrm>
            <a:off x="251520" y="1347614"/>
            <a:ext cx="367200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Description:</a:t>
            </a:r>
          </a:p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Apple__</a:t>
            </a: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Apple_scab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Positives: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466</a:t>
            </a:r>
          </a:p>
          <a:p>
            <a:pPr lvl="1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Positives: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38 (9 predicted as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Black_rot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 as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Cedar_apple_rust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25 as healthy)</a:t>
            </a:r>
          </a:p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Apple__</a:t>
            </a: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Black_rot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Positives: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496</a:t>
            </a:r>
          </a:p>
          <a:p>
            <a:pPr lvl="1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Positives: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(predicted as healthy)</a:t>
            </a:r>
          </a:p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Apple__</a:t>
            </a: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Cedar_apple_rust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Positives: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440</a:t>
            </a:r>
          </a:p>
          <a:p>
            <a:pPr lvl="1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Positives: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</a:p>
          <a:p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Apple__healthy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Positives: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501</a:t>
            </a:r>
          </a:p>
          <a:p>
            <a:pPr lvl="1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Positives: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(predicted as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Apple_scab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4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00050"/>
            <a:ext cx="8579296" cy="742950"/>
          </a:xfrm>
        </p:spPr>
        <p:txBody>
          <a:bodyPr>
            <a:normAutofit/>
          </a:bodyPr>
          <a:lstStyle/>
          <a:p>
            <a:r>
              <a:rPr lang="en-US" sz="32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Outcomes</a:t>
            </a:r>
            <a:endParaRPr lang="en-IN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5308909"/>
              </p:ext>
            </p:extLst>
          </p:nvPr>
        </p:nvGraphicFramePr>
        <p:xfrm>
          <a:off x="179512" y="1549107"/>
          <a:ext cx="7560842" cy="3490661"/>
        </p:xfrm>
        <a:graphic>
          <a:graphicData uri="http://schemas.openxmlformats.org/drawingml/2006/table">
            <a:tbl>
              <a:tblPr/>
              <a:tblGrid>
                <a:gridCol w="14249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249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49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249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611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38735">
                <a:tc>
                  <a:txBody>
                    <a:bodyPr/>
                    <a:lstStyle/>
                    <a:p>
                      <a:pPr fontAlgn="b"/>
                      <a:r>
                        <a:rPr lang="en-IN" sz="600" b="1" dirty="0">
                          <a:effectLst/>
                        </a:rPr>
                        <a:t>Metric</a:t>
                      </a:r>
                    </a:p>
                  </a:txBody>
                  <a:tcPr marL="24063" marR="24063" marT="12032" marB="12032" anchor="b">
                    <a:lnL w="7620" cap="flat" cmpd="sng" algn="ctr">
                      <a:solidFill>
                        <a:srgbClr val="9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600" b="1" dirty="0">
                          <a:effectLst/>
                        </a:rPr>
                        <a:t>Smart IoT System (CNN-based)</a:t>
                      </a:r>
                    </a:p>
                  </a:txBody>
                  <a:tcPr marL="24063" marR="24063" marT="12032" marB="12032" anchor="b">
                    <a:lnL w="762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600" b="1" dirty="0">
                          <a:effectLst/>
                        </a:rPr>
                        <a:t>ANN-based Smart IoT System</a:t>
                      </a:r>
                    </a:p>
                  </a:txBody>
                  <a:tcPr marL="24063" marR="24063" marT="12032" marB="12032" anchor="b">
                    <a:lnL w="7620" cap="flat" cmpd="sng" algn="ctr">
                      <a:solidFill>
                        <a:srgbClr val="9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 dirty="0">
                          <a:effectLst/>
                        </a:rPr>
                        <a:t>Sensor-based System with Basic Temperature and Humidity Sensors</a:t>
                      </a:r>
                    </a:p>
                  </a:txBody>
                  <a:tcPr marL="24063" marR="24063" marT="12032" marB="12032" anchor="b">
                    <a:lnL w="7620" cap="flat" cmpd="sng" algn="ctr">
                      <a:solidFill>
                        <a:srgbClr val="D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 dirty="0">
                          <a:effectLst/>
                        </a:rPr>
                        <a:t>Sensor-based System with Advanced Soil and Air Quality Sensors</a:t>
                      </a:r>
                    </a:p>
                  </a:txBody>
                  <a:tcPr marL="24063" marR="24063" marT="12032" marB="12032" anchor="b">
                    <a:lnL w="762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1251">
                <a:tc>
                  <a:txBody>
                    <a:bodyPr/>
                    <a:lstStyle/>
                    <a:p>
                      <a:pPr fontAlgn="base"/>
                      <a:r>
                        <a:rPr lang="en-IN" sz="600" b="1" dirty="0">
                          <a:effectLst/>
                        </a:rPr>
                        <a:t>Accuracy of Disease Detection</a:t>
                      </a:r>
                      <a:endParaRPr lang="en-IN" sz="600" dirty="0">
                        <a:effectLst/>
                      </a:endParaRP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F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smtClean="0">
                          <a:effectLst/>
                        </a:rPr>
                        <a:t>95%</a:t>
                      </a:r>
                      <a:endParaRPr lang="en-IN" sz="600" dirty="0">
                        <a:effectLst/>
                      </a:endParaRP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90%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85%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7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82%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3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8267">
                <a:tc>
                  <a:txBody>
                    <a:bodyPr/>
                    <a:lstStyle/>
                    <a:p>
                      <a:pPr fontAlgn="base"/>
                      <a:r>
                        <a:rPr lang="en-IN" sz="600" b="1">
                          <a:effectLst/>
                        </a:rPr>
                        <a:t>Detection Time</a:t>
                      </a:r>
                      <a:endParaRPr lang="en-IN" sz="600">
                        <a:effectLst/>
                      </a:endParaRP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E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10</a:t>
                      </a:r>
                      <a:r>
                        <a:rPr lang="en-IN" sz="600" baseline="0" dirty="0">
                          <a:effectLst/>
                        </a:rPr>
                        <a:t> </a:t>
                      </a:r>
                      <a:r>
                        <a:rPr lang="en-IN" sz="600" dirty="0">
                          <a:effectLst/>
                        </a:rPr>
                        <a:t>seconds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12 seconds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D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30 seconds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25 seconds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9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1251">
                <a:tc>
                  <a:txBody>
                    <a:bodyPr/>
                    <a:lstStyle/>
                    <a:p>
                      <a:pPr fontAlgn="base"/>
                      <a:r>
                        <a:rPr lang="en-IN" sz="600" b="1">
                          <a:effectLst/>
                        </a:rPr>
                        <a:t>Pesticide Usage Reduction</a:t>
                      </a:r>
                      <a:endParaRPr lang="en-IN" sz="600">
                        <a:effectLst/>
                      </a:endParaRP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45% reduction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35% reduction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5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20% reduction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2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18% reduction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1251">
                <a:tc>
                  <a:txBody>
                    <a:bodyPr/>
                    <a:lstStyle/>
                    <a:p>
                      <a:pPr fontAlgn="base"/>
                      <a:r>
                        <a:rPr lang="en-IN" sz="600" b="1" dirty="0">
                          <a:effectLst/>
                        </a:rPr>
                        <a:t>Coverage Area (per hour)</a:t>
                      </a:r>
                      <a:endParaRPr lang="en-IN" sz="600" dirty="0">
                        <a:effectLst/>
                      </a:endParaRP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2.5 acres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2 acres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6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1.5 acres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1.2 acres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1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8267">
                <a:tc>
                  <a:txBody>
                    <a:bodyPr/>
                    <a:lstStyle/>
                    <a:p>
                      <a:pPr fontAlgn="base"/>
                      <a:r>
                        <a:rPr lang="en-IN" sz="600" b="1">
                          <a:effectLst/>
                        </a:rPr>
                        <a:t>Model Complexity</a:t>
                      </a:r>
                      <a:endParaRPr lang="en-IN" sz="600">
                        <a:effectLst/>
                      </a:endParaRP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E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High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Moderate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Low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F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Low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8267">
                <a:tc>
                  <a:txBody>
                    <a:bodyPr/>
                    <a:lstStyle/>
                    <a:p>
                      <a:pPr fontAlgn="base"/>
                      <a:r>
                        <a:rPr lang="en-IN" sz="600" b="1">
                          <a:effectLst/>
                        </a:rPr>
                        <a:t>Data Requirement</a:t>
                      </a:r>
                      <a:endParaRPr lang="en-IN" sz="600">
                        <a:effectLst/>
                      </a:endParaRP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High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C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Moderate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Low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2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Low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1251">
                <a:tc>
                  <a:txBody>
                    <a:bodyPr/>
                    <a:lstStyle/>
                    <a:p>
                      <a:pPr fontAlgn="base"/>
                      <a:r>
                        <a:rPr lang="en-IN" sz="600" b="1">
                          <a:effectLst/>
                        </a:rPr>
                        <a:t>Hardware Requirements</a:t>
                      </a:r>
                      <a:endParaRPr lang="en-IN" sz="600">
                        <a:effectLst/>
                      </a:endParaRP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High-end GPU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Moderate GPU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7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Low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Low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8267">
                <a:tc>
                  <a:txBody>
                    <a:bodyPr/>
                    <a:lstStyle/>
                    <a:p>
                      <a:pPr fontAlgn="base"/>
                      <a:r>
                        <a:rPr lang="en-IN" sz="600" b="1">
                          <a:effectLst/>
                        </a:rPr>
                        <a:t>Ease of Integration</a:t>
                      </a:r>
                      <a:endParaRPr lang="en-IN" sz="600">
                        <a:effectLst/>
                      </a:endParaRP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D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Moderate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Moderate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6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High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High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5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D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8267">
                <a:tc>
                  <a:txBody>
                    <a:bodyPr/>
                    <a:lstStyle/>
                    <a:p>
                      <a:pPr fontAlgn="base"/>
                      <a:r>
                        <a:rPr lang="en-IN" sz="600" b="1">
                          <a:effectLst/>
                        </a:rPr>
                        <a:t>Training Time</a:t>
                      </a:r>
                      <a:endParaRPr lang="en-IN" sz="600">
                        <a:effectLst/>
                      </a:endParaRP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7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Longer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6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Moderate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Short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Short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6C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5587">
                <a:tc>
                  <a:txBody>
                    <a:bodyPr/>
                    <a:lstStyle/>
                    <a:p>
                      <a:pPr fontAlgn="base"/>
                      <a:r>
                        <a:rPr lang="en-IN" sz="600" b="1">
                          <a:effectLst/>
                        </a:rPr>
                        <a:t>Real-time Processing</a:t>
                      </a:r>
                      <a:endParaRPr lang="en-IN" sz="600">
                        <a:effectLst/>
                      </a:endParaRP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Excellent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1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86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Good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86F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>
                          <a:effectLst/>
                        </a:rPr>
                        <a:t>Fair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86A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600" dirty="0">
                          <a:effectLst/>
                        </a:rPr>
                        <a:t>Fair</a:t>
                      </a:r>
                    </a:p>
                  </a:txBody>
                  <a:tcPr marL="24063" marR="24063" marT="12032" marB="12032" anchor="ctr">
                    <a:lnL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86B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Picture 2"/>
          <p:cNvPicPr/>
          <p:nvPr/>
        </p:nvPicPr>
        <p:blipFill>
          <a:blip r:embed="rId2" cstate="print"/>
          <a:stretch/>
        </p:blipFill>
        <p:spPr>
          <a:xfrm>
            <a:off x="8100392" y="-33556"/>
            <a:ext cx="970168" cy="849960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504" y="1230680"/>
            <a:ext cx="82089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IoT System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Comparison: Metrics and Performance</a:t>
            </a: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93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00050"/>
            <a:ext cx="8579296" cy="742950"/>
          </a:xfrm>
        </p:spPr>
        <p:txBody>
          <a:bodyPr>
            <a:normAutofit/>
          </a:bodyPr>
          <a:lstStyle/>
          <a:p>
            <a:r>
              <a:rPr lang="en-US" sz="32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Outcomes</a:t>
            </a:r>
            <a:endParaRPr lang="en-IN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835696" y="4443958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15: Training Accuracy v/s Validation Accuracy  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2"/>
          <p:cNvPicPr/>
          <p:nvPr/>
        </p:nvPicPr>
        <p:blipFill>
          <a:blip r:embed="rId2" cstate="print"/>
          <a:stretch/>
        </p:blipFill>
        <p:spPr>
          <a:xfrm>
            <a:off x="8100392" y="-33556"/>
            <a:ext cx="970168" cy="849960"/>
          </a:xfrm>
          <a:prstGeom prst="rect">
            <a:avLst/>
          </a:prstGeom>
          <a:ln>
            <a:noFill/>
          </a:ln>
        </p:spPr>
      </p:pic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43000"/>
            <a:ext cx="6768752" cy="33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43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spc="-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r>
              <a:rPr lang="en-US" sz="3200" b="1" spc="-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spc="-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35646"/>
            <a:ext cx="3866101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/>
          <p:nvPr/>
        </p:nvPicPr>
        <p:blipFill>
          <a:blip r:embed="rId3" cstate="print"/>
          <a:stretch/>
        </p:blipFill>
        <p:spPr>
          <a:xfrm>
            <a:off x="8100392" y="-6055"/>
            <a:ext cx="970168" cy="84996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967536" y="365187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16: </a:t>
            </a:r>
            <a:r>
              <a:rPr lang="en-US" sz="1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Leaf Disease detection 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79512" y="1117754"/>
            <a:ext cx="374441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early disease detection.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6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Promotes resource efficiency.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sz="16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data-driven decision-making.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sz="16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 solution enhancing crop management and sustainability.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Ensures environmental protection.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cost efficient.</a:t>
            </a:r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sz="16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7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potential application areas: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Bio-diversity monitoring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 fire detection and prevention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Agro monitoring system over large landscapes (like Millet mission, Tea garden)   </a:t>
            </a:r>
          </a:p>
        </p:txBody>
      </p:sp>
      <p:pic>
        <p:nvPicPr>
          <p:cNvPr id="8" name="Picture 2"/>
          <p:cNvPicPr/>
          <p:nvPr/>
        </p:nvPicPr>
        <p:blipFill>
          <a:blip r:embed="rId2" cstate="print"/>
          <a:stretch/>
        </p:blipFill>
        <p:spPr>
          <a:xfrm>
            <a:off x="8100392" y="-18288"/>
            <a:ext cx="970168" cy="849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18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1472" y="206010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latin typeface="Times New Roman" pitchFamily="18" charset="0"/>
                <a:cs typeface="Times New Roman" pitchFamily="18" charset="0"/>
              </a:rPr>
              <a:t>Presentation Outline</a:t>
            </a:r>
            <a:r>
              <a:rPr sz="28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sz="2800" dirty="0">
                <a:latin typeface="Times New Roman" pitchFamily="18" charset="0"/>
                <a:cs typeface="Times New Roman" pitchFamily="18" charset="0"/>
              </a:rPr>
            </a:br>
            <a:endParaRPr lang="en-US" sz="2800" b="0" strike="noStrike" spc="-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428596" y="642924"/>
            <a:ext cx="8504804" cy="404319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640080" lvl="1" indent="-237240" algn="just">
              <a:lnSpc>
                <a:spcPct val="100000"/>
              </a:lnSpc>
              <a:buClr>
                <a:srgbClr val="3891A7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</a:p>
          <a:p>
            <a:pPr marL="640080" lvl="1" indent="-237240" algn="just">
              <a:lnSpc>
                <a:spcPct val="100000"/>
              </a:lnSpc>
              <a:buClr>
                <a:srgbClr val="3891A7"/>
              </a:buClr>
              <a:buFont typeface="Wingdings" charset="2"/>
              <a:buChar char=""/>
            </a:pPr>
            <a:r>
              <a:rPr lang="en-US" sz="1400" spc="-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Uniqueness of the work</a:t>
            </a:r>
            <a:endParaRPr lang="en-US" sz="1400" b="0" strike="noStrike" spc="-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640080" lvl="1" indent="-237240" algn="just">
              <a:lnSpc>
                <a:spcPct val="100000"/>
              </a:lnSpc>
              <a:spcBef>
                <a:spcPts val="550"/>
              </a:spcBef>
              <a:buClr>
                <a:srgbClr val="3891A7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640080" lvl="1" indent="-237240" algn="just">
              <a:lnSpc>
                <a:spcPct val="100000"/>
              </a:lnSpc>
              <a:spcBef>
                <a:spcPts val="550"/>
              </a:spcBef>
              <a:buClr>
                <a:srgbClr val="3891A7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Identification</a:t>
            </a:r>
          </a:p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Diagram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sz="1400" spc="-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used</a:t>
            </a:r>
          </a:p>
          <a:p>
            <a:pPr marL="640080" lvl="1" indent="-237240" algn="just">
              <a:lnSpc>
                <a:spcPct val="100000"/>
              </a:lnSpc>
              <a:spcBef>
                <a:spcPts val="550"/>
              </a:spcBef>
              <a:buClr>
                <a:srgbClr val="3891A7"/>
              </a:buClr>
              <a:buFont typeface="Wingdings" charset="2"/>
              <a:buChar char=""/>
            </a:pPr>
            <a:r>
              <a:rPr lang="en-US" sz="1400" spc="-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Architecture </a:t>
            </a:r>
            <a:endParaRPr lang="en-US" sz="1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 and Results</a:t>
            </a:r>
          </a:p>
          <a:p>
            <a:pPr marL="640080" lvl="1" indent="-237240" algn="just"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IN" sz="1400" spc="-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Specifications</a:t>
            </a:r>
            <a:endParaRPr lang="en-US" sz="1400" spc="-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0080" lvl="1" indent="-237240" algn="just"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 Description</a:t>
            </a:r>
            <a:endParaRPr lang="en-IN" sz="1400" spc="-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0080" lvl="1" indent="-237240" algn="just"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IN" sz="1400" spc="-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outcomes </a:t>
            </a:r>
            <a:endParaRPr lang="en-US" sz="1400" spc="-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550" indent="-28575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4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365760" indent="-282960" algn="just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</a:t>
            </a:r>
          </a:p>
          <a:p>
            <a:pPr marL="365760" indent="-282960" algn="just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US" sz="1400" b="0" strike="noStrike" spc="-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80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</a:pPr>
            <a:endParaRPr lang="en-US" sz="1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endParaRPr lang="en-US" sz="1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endParaRPr lang="en-US" sz="1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endParaRPr lang="en-US" sz="1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endParaRPr lang="en-US" sz="1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endParaRPr lang="en-US" sz="1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indent="-282960" algn="just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endParaRPr lang="en-US" sz="1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800" lvl="1" algn="just">
              <a:spcBef>
                <a:spcPts val="601"/>
              </a:spcBef>
              <a:buClr>
                <a:srgbClr val="3891A7"/>
              </a:buClr>
              <a:buSzPct val="80000"/>
            </a:pPr>
            <a:endParaRPr lang="en-US" sz="14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indent="-282960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endParaRPr lang="en-US" sz="1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endParaRPr lang="en-IN" sz="1200" b="0" strike="noStrike" spc="-1" dirty="0">
              <a:latin typeface="Times New Roman"/>
            </a:endParaRPr>
          </a:p>
        </p:txBody>
      </p:sp>
      <p:pic>
        <p:nvPicPr>
          <p:cNvPr id="5" name="Picture 2"/>
          <p:cNvPicPr/>
          <p:nvPr/>
        </p:nvPicPr>
        <p:blipFill>
          <a:blip r:embed="rId2" cstate="print"/>
          <a:stretch/>
        </p:blipFill>
        <p:spPr>
          <a:xfrm>
            <a:off x="8172400" y="-6557"/>
            <a:ext cx="864096" cy="7622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spc="-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Bibliography</a:t>
            </a:r>
            <a:endParaRPr lang="en-IN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07503" y="1494963"/>
            <a:ext cx="4562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764" y="1491630"/>
            <a:ext cx="825670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Maes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W. H., &amp; Steppe, K. (2019). Perspectives for remote sensing with unmanned                           aerial vehicles in precision agriculture. </a:t>
            </a:r>
            <a:r>
              <a:rPr lang="en-US" sz="16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 in plant science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6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(2), 152-164</a:t>
            </a:r>
            <a:r>
              <a:rPr lang="en-US" sz="16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Neupane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&amp;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Baysal-Gurel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(2021). Automatic identification and monitoring of     plant diseases using unmanned aerial vehicles: A review. </a:t>
            </a:r>
            <a:r>
              <a:rPr lang="en-US" sz="16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6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(19), 3841</a:t>
            </a:r>
            <a:r>
              <a:rPr lang="en-US" sz="16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Morais</a:t>
            </a:r>
            <a:r>
              <a:rPr lang="en-I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Silva, N., Mendes, J., </a:t>
            </a:r>
            <a:r>
              <a:rPr lang="en-IN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Adão</a:t>
            </a:r>
            <a:r>
              <a:rPr lang="en-I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IN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Pádua</a:t>
            </a:r>
            <a:r>
              <a:rPr lang="en-I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L., </a:t>
            </a:r>
            <a:r>
              <a:rPr lang="en-IN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López-Riquelme</a:t>
            </a:r>
            <a:r>
              <a:rPr lang="en-I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A., ... &amp; Peres, E. (2019). </a:t>
            </a:r>
            <a:r>
              <a:rPr lang="en-IN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mySense</a:t>
            </a:r>
            <a:r>
              <a:rPr lang="en-I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comprehensive data management environment to improve precision agriculture practices. </a:t>
            </a:r>
            <a:r>
              <a:rPr lang="en-IN" sz="16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Electronics in Agriculture</a:t>
            </a:r>
            <a:r>
              <a:rPr lang="en-I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16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162</a:t>
            </a:r>
            <a:r>
              <a:rPr lang="en-I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882-894</a:t>
            </a:r>
            <a:r>
              <a:rPr lang="en-IN" sz="16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Karunathilake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E. M. B. M., Le, A. T.,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Heo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S., Chung, Y. S., &amp;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Mansoor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(2023). The path to smart farming: Innovations and opportunities in precision agriculture. </a:t>
            </a:r>
            <a:r>
              <a:rPr lang="en-US" sz="16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Agriculture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6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(8), 1593.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0" name="Picture 2"/>
          <p:cNvPicPr/>
          <p:nvPr/>
        </p:nvPicPr>
        <p:blipFill>
          <a:blip r:embed="rId2" cstate="print"/>
          <a:stretch/>
        </p:blipFill>
        <p:spPr>
          <a:xfrm>
            <a:off x="8100392" y="-6055"/>
            <a:ext cx="970168" cy="849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52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spc="-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Bibliography Contd..</a:t>
            </a:r>
            <a:endParaRPr lang="en-IN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1491630"/>
            <a:ext cx="971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491630"/>
            <a:ext cx="80752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Kreuze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Jan, Julius 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Adewopo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Michael 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Selvaraj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Leroy 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Mwanzia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Lava Kumar, Wilmer J. Cuellar, James P. Legg, David P. Hughes, and Guy 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Blomme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"Innovative digital technologies to monitor and control pest and disease threats in root, tuber, and banana (RT&amp;B) cropping systems: Progress and prospects." </a:t>
            </a:r>
            <a:r>
              <a:rPr lang="en-IN" sz="16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Root, Tuber and Banana Food System Innovations: Value Creation for Inclusive Outcomes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(2022): 261-288</a:t>
            </a:r>
            <a:r>
              <a:rPr lang="en-IN" sz="16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Mendis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Omesha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Amanda 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Perera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Savindu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Ranasinghe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Sanjeevi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Chandrasiri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-I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GreenEye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Smart Consulting System for Domestic Farmers." In </a:t>
            </a:r>
            <a:r>
              <a:rPr lang="en-IN" sz="16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 4th International Conference on Advancements in Computing (ICAC)</a:t>
            </a:r>
            <a:r>
              <a:rPr lang="en-I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 363-368. IEEE, 2022</a:t>
            </a:r>
            <a:r>
              <a:rPr lang="en-IN" sz="16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Dhaygude</a:t>
            </a:r>
            <a:r>
              <a:rPr lang="en-IN" sz="1600" dirty="0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SB, </a:t>
            </a:r>
            <a:r>
              <a:rPr lang="en-IN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Nitin</a:t>
            </a:r>
            <a:r>
              <a:rPr lang="en-IN" sz="1600" dirty="0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PK (2013) Agricultural plant leaf disease detection using image processing.</a:t>
            </a:r>
            <a:r>
              <a:rPr lang="en-IN" sz="1600" i="1" dirty="0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IN" sz="1600" i="1" dirty="0" err="1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Int</a:t>
            </a:r>
            <a:r>
              <a:rPr lang="en-IN" sz="1600" i="1" dirty="0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J </a:t>
            </a:r>
            <a:r>
              <a:rPr lang="en-IN" sz="1600" i="1" dirty="0" err="1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Adv</a:t>
            </a:r>
            <a:r>
              <a:rPr lang="en-IN" sz="1600" i="1" dirty="0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Res </a:t>
            </a:r>
            <a:r>
              <a:rPr lang="en-IN" sz="1600" i="1" dirty="0" err="1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Electr</a:t>
            </a:r>
            <a:r>
              <a:rPr lang="en-IN" sz="1600" i="1" dirty="0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Electron </a:t>
            </a:r>
            <a:r>
              <a:rPr lang="en-IN" sz="1600" i="1" dirty="0" err="1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Instrum</a:t>
            </a:r>
            <a:r>
              <a:rPr lang="en-IN" sz="1600" i="1" dirty="0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IN" sz="1600" i="1" dirty="0" err="1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Eng</a:t>
            </a:r>
            <a:r>
              <a:rPr lang="en-IN" sz="1600" i="1" dirty="0">
                <a:solidFill>
                  <a:srgbClr val="333333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2(1)</a:t>
            </a:r>
            <a:endParaRPr lang="en-IN" sz="1600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 smtClean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8" name="Picture 2"/>
          <p:cNvPicPr/>
          <p:nvPr/>
        </p:nvPicPr>
        <p:blipFill>
          <a:blip r:embed="rId2" cstate="print"/>
          <a:stretch/>
        </p:blipFill>
        <p:spPr>
          <a:xfrm>
            <a:off x="8100392" y="-6055"/>
            <a:ext cx="970168" cy="849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5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435680" y="206010"/>
            <a:ext cx="749772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087FA15C-8669-41A7-83ED-7B46D054D84B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22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26" name="Picture 2"/>
          <p:cNvPicPr/>
          <p:nvPr/>
        </p:nvPicPr>
        <p:blipFill>
          <a:blip r:embed="rId2" cstate="print"/>
          <a:stretch/>
        </p:blipFill>
        <p:spPr>
          <a:xfrm>
            <a:off x="1763640" y="1778220"/>
            <a:ext cx="6049800" cy="2215620"/>
          </a:xfrm>
          <a:prstGeom prst="rect">
            <a:avLst/>
          </a:prstGeom>
          <a:ln>
            <a:noFill/>
          </a:ln>
        </p:spPr>
      </p:pic>
      <p:pic>
        <p:nvPicPr>
          <p:cNvPr id="5" name="Picture 2"/>
          <p:cNvPicPr/>
          <p:nvPr/>
        </p:nvPicPr>
        <p:blipFill>
          <a:blip r:embed="rId3" cstate="print"/>
          <a:stretch/>
        </p:blipFill>
        <p:spPr>
          <a:xfrm>
            <a:off x="8172400" y="20944"/>
            <a:ext cx="864096" cy="7622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23528" y="199675"/>
            <a:ext cx="8565645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107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endParaRPr lang="en-IN" sz="1200" b="0" strike="noStrike" spc="-1" dirty="0">
              <a:latin typeface="Times New Roman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82205E1-BE7E-4E1B-B679-7B4093701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34" y="1419622"/>
            <a:ext cx="3938786" cy="2634167"/>
          </a:xfrm>
          <a:prstGeom prst="rect">
            <a:avLst/>
          </a:prstGeom>
        </p:spPr>
      </p:pic>
      <p:pic>
        <p:nvPicPr>
          <p:cNvPr id="24" name="Picture 2"/>
          <p:cNvPicPr/>
          <p:nvPr/>
        </p:nvPicPr>
        <p:blipFill>
          <a:blip r:embed="rId3" cstate="print"/>
          <a:stretch/>
        </p:blipFill>
        <p:spPr>
          <a:xfrm>
            <a:off x="8172400" y="20944"/>
            <a:ext cx="864096" cy="762210"/>
          </a:xfrm>
          <a:prstGeom prst="rect">
            <a:avLst/>
          </a:prstGeom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251520" y="1056655"/>
            <a:ext cx="38884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introduces a Smart IoT-based Agriculture Monitoring System.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utilizes Raspberry Pi 4 and CNN algorithm for precise disease detection and targeted spraying.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leveraging high-resolution cameras and AI 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revolutionizes agriculture, empowering farmers to optimize resources and mitigate crop damage sustainably.</a:t>
            </a:r>
          </a:p>
          <a:p>
            <a:pPr algn="just"/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4674934" y="4299942"/>
            <a:ext cx="3857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Analyzing leaf health using a cellphone 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spc="-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 contd..</a:t>
            </a:r>
            <a:r>
              <a:rPr lang="en-US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motivation behind our Smart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Agriculture Monitoring System stems from several key factors driving the need for innovation in agricultural practices: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Productivity</a:t>
            </a:r>
          </a:p>
          <a:p>
            <a:pPr algn="just"/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Agriculture</a:t>
            </a:r>
          </a:p>
          <a:p>
            <a:pPr algn="just"/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Timely Disease Detection</a:t>
            </a:r>
          </a:p>
          <a:p>
            <a:pPr algn="just"/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Resource Management  </a:t>
            </a:r>
          </a:p>
          <a:p>
            <a:pPr algn="just"/>
            <a:r>
              <a:rPr lang="en-IN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Empowering Farmers</a:t>
            </a:r>
            <a:endParaRPr lang="en-US" sz="16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600" spc="-1" dirty="0">
              <a:solidFill>
                <a:srgbClr val="000000"/>
              </a:solidFill>
              <a:latin typeface="Gill Sans MT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C4A8A-188A-4AC4-8FB7-7A8DD294F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995686"/>
            <a:ext cx="4234395" cy="2376264"/>
          </a:xfrm>
          <a:prstGeom prst="rect">
            <a:avLst/>
          </a:prstGeom>
        </p:spPr>
      </p:pic>
      <p:pic>
        <p:nvPicPr>
          <p:cNvPr id="6" name="Picture 2"/>
          <p:cNvPicPr/>
          <p:nvPr/>
        </p:nvPicPr>
        <p:blipFill>
          <a:blip r:embed="rId4" cstate="print"/>
          <a:stretch/>
        </p:blipFill>
        <p:spPr>
          <a:xfrm>
            <a:off x="8172400" y="20944"/>
            <a:ext cx="864096" cy="762210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995936" y="4429100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2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Greeneye Technology  </a:t>
            </a:r>
          </a:p>
        </p:txBody>
      </p:sp>
    </p:spTree>
    <p:extLst>
      <p:ext uri="{BB962C8B-B14F-4D97-AF65-F5344CB8AC3E}">
        <p14:creationId xmlns:p14="http://schemas.microsoft.com/office/powerpoint/2010/main" val="11901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251520" y="242460"/>
            <a:ext cx="866440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8000" b="1" spc="-1" dirty="0" smtClean="0">
                <a:latin typeface="Times New Roman" pitchFamily="18" charset="0"/>
                <a:cs typeface="Times New Roman" pitchFamily="18" charset="0"/>
              </a:rPr>
              <a:t>Literature </a:t>
            </a:r>
            <a:r>
              <a:rPr lang="en-US" sz="8000" b="1" spc="-1" dirty="0">
                <a:latin typeface="Times New Roman" pitchFamily="18" charset="0"/>
                <a:cs typeface="Times New Roman" pitchFamily="18" charset="0"/>
              </a:rPr>
              <a:t>Survey</a:t>
            </a:r>
            <a:r>
              <a:rPr lang="en-US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5300" b="1" spc="-1" dirty="0">
              <a:solidFill>
                <a:srgbClr val="57231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0" y="1085940"/>
            <a:ext cx="8532440" cy="400005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8244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1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endParaRPr lang="en-IN" sz="1200" b="0" strike="noStrike" spc="-1" dirty="0">
              <a:latin typeface="Times New Roman"/>
            </a:endParaRPr>
          </a:p>
        </p:txBody>
      </p:sp>
      <p:pic>
        <p:nvPicPr>
          <p:cNvPr id="5" name="Picture 2"/>
          <p:cNvPicPr/>
          <p:nvPr/>
        </p:nvPicPr>
        <p:blipFill>
          <a:blip r:embed="rId2" cstate="print"/>
          <a:stretch/>
        </p:blipFill>
        <p:spPr>
          <a:xfrm>
            <a:off x="8172400" y="20944"/>
            <a:ext cx="864096" cy="762210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B01F5F3C-F129-4418-8258-4DDF91053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752383"/>
              </p:ext>
            </p:extLst>
          </p:nvPr>
        </p:nvGraphicFramePr>
        <p:xfrm>
          <a:off x="73441" y="1214812"/>
          <a:ext cx="8963055" cy="391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="" xmlns:a16="http://schemas.microsoft.com/office/drawing/2014/main" val="3789190549"/>
                    </a:ext>
                  </a:extLst>
                </a:gridCol>
                <a:gridCol w="4104456">
                  <a:extLst>
                    <a:ext uri="{9D8B030D-6E8A-4147-A177-3AD203B41FA5}">
                      <a16:colId xmlns="" xmlns:a16="http://schemas.microsoft.com/office/drawing/2014/main" val="4069775639"/>
                    </a:ext>
                  </a:extLst>
                </a:gridCol>
                <a:gridCol w="3130407">
                  <a:extLst>
                    <a:ext uri="{9D8B030D-6E8A-4147-A177-3AD203B41FA5}">
                      <a16:colId xmlns="" xmlns:a16="http://schemas.microsoft.com/office/drawing/2014/main" val="821128606"/>
                    </a:ext>
                  </a:extLst>
                </a:gridCol>
              </a:tblGrid>
              <a:tr h="3017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pc="-1" dirty="0">
                          <a:solidFill>
                            <a:srgbClr val="57231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IN" sz="1400" b="1" spc="-1" dirty="0">
                        <a:solidFill>
                          <a:srgbClr val="57231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pc="-1" dirty="0">
                          <a:solidFill>
                            <a:srgbClr val="57231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400" b="1" spc="-1" dirty="0">
                        <a:solidFill>
                          <a:srgbClr val="57231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pc="-1" dirty="0">
                          <a:solidFill>
                            <a:srgbClr val="57231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IN" sz="1400" b="1" spc="-1" dirty="0">
                        <a:solidFill>
                          <a:srgbClr val="57231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7502351"/>
                  </a:ext>
                </a:extLst>
              </a:tr>
              <a:tr h="75430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IoT in Agriculture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solutions for crop monitoring (remote sensors), irrigation management (smart irrigation systems), and pest control (automated traps).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Maes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W. H., &amp; Steppe, K. (2019). Perspectives for remote sensing with unmanned aerial vehicles in precision agriculture. </a:t>
                      </a:r>
                      <a:r>
                        <a:rPr lang="en-US" sz="1100" b="0" i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Trends in plant science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US" sz="1100" b="0" i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(2), 152-164.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9768816"/>
                  </a:ext>
                </a:extLst>
              </a:tr>
              <a:tr h="873108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 Detection in </a:t>
                      </a:r>
                      <a:r>
                        <a:rPr lang="en-IN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Agriculture</a:t>
                      </a: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methods include manual inspection (visual by farmers), remote sensing (satellite imagery), and image processing techniques (automated disease identification using cameras).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Neupane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K., &amp; </a:t>
                      </a:r>
                      <a:r>
                        <a:rPr 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Baysal-Gurel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F. (2021). Automatic identification and monitoring of plant diseases using unmanned aerial vehicles: A review. </a:t>
                      </a:r>
                      <a:r>
                        <a:rPr lang="en-US" sz="1100" b="0" i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Remote Sensing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US" sz="1100" b="0" i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(19), 3841.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3743796"/>
                  </a:ext>
                </a:extLst>
              </a:tr>
              <a:tr h="1086194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 Pi in Agriculture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cost-effective, versatile computer used for building automation and monitoring systems in agriculture. It can be integrated with sensors for data collection and control functions.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Morais</a:t>
                      </a:r>
                      <a:r>
                        <a:rPr lang="en-I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R., Silva, N., Mendes, J., </a:t>
                      </a:r>
                      <a:r>
                        <a:rPr lang="en-IN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Adão</a:t>
                      </a:r>
                      <a:r>
                        <a:rPr lang="en-I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T., </a:t>
                      </a:r>
                      <a:r>
                        <a:rPr lang="en-IN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Pádua</a:t>
                      </a:r>
                      <a:r>
                        <a:rPr lang="en-I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L., </a:t>
                      </a:r>
                      <a:r>
                        <a:rPr lang="en-IN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López-Riquelme</a:t>
                      </a:r>
                      <a:r>
                        <a:rPr lang="en-I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J. A., ... &amp; Peres, E. (2019). </a:t>
                      </a:r>
                      <a:r>
                        <a:rPr lang="en-IN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mySense</a:t>
                      </a:r>
                      <a:r>
                        <a:rPr lang="en-I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A comprehensive data management environment to improve precision agriculture practices. </a:t>
                      </a:r>
                      <a:r>
                        <a:rPr lang="en-IN" sz="1100" b="0" i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Computers and Electronics in Agriculture</a:t>
                      </a:r>
                      <a:r>
                        <a:rPr lang="en-I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IN" sz="1100" b="0" i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162</a:t>
                      </a:r>
                      <a:r>
                        <a:rPr lang="en-I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882-894.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9155577"/>
                  </a:ext>
                </a:extLst>
              </a:tr>
              <a:tr h="8731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Challenges and Future Directions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 in implementation (data management, scalability, power requirements, etc.) [19]Integration with other precision agriculture technologies [20]Scope for further research and improvements [21]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Karunathilake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E. M. B. M., Le, A. T., </a:t>
                      </a:r>
                      <a:r>
                        <a:rPr 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Heo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S., Chung, Y. S., &amp; </a:t>
                      </a:r>
                      <a:r>
                        <a:rPr 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Mansoor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S. (2023). The path to smart farming: Innovations and opportunities in precision agriculture. </a:t>
                      </a:r>
                      <a:r>
                        <a:rPr lang="en-US" sz="1100" b="0" i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Agriculture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US" sz="1100" b="0" i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(8), 1593.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3198277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1520" y="90127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1: Literature Survey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Contd..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7715200" cy="365760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 Statement </a:t>
            </a:r>
          </a:p>
          <a:p>
            <a:pPr marL="0" indent="0" algn="just">
              <a:buNone/>
            </a:pPr>
            <a:endParaRPr lang="en-US" sz="2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Challenges: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agricultural monitoring systems, which heavily rely on sensors, face precision limitations, particularly in detecting diseases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effective spraying mechanisms is challenging with current sensor-dependent agricultural systems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1600" b="1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Strategically placed high-resolution cameras enhance monitoring by providing detailed visual data, surpassing traditional sensor-only systems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Convolutional Neural Networks (CNNs) analyze captured images with unprecedented accuracy for disease identification and optimized spraying mechanisms.</a:t>
            </a:r>
            <a:endParaRPr lang="en-US" sz="1700" b="1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IN" sz="1600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/>
          <p:nvPr/>
        </p:nvPicPr>
        <p:blipFill>
          <a:blip r:embed="rId3" cstate="print"/>
          <a:stretch/>
        </p:blipFill>
        <p:spPr>
          <a:xfrm>
            <a:off x="8183910" y="10472"/>
            <a:ext cx="864096" cy="7622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44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285720" y="357172"/>
            <a:ext cx="8647680" cy="92869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latin typeface="Times New Roman" pitchFamily="18" charset="0"/>
                <a:cs typeface="Times New Roman" pitchFamily="18" charset="0"/>
              </a:rPr>
              <a:t>Model Diagram 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1AF34ECD-D60D-42C6-893A-73592318C9EA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7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15" name="Picture 2"/>
          <p:cNvPicPr/>
          <p:nvPr/>
        </p:nvPicPr>
        <p:blipFill>
          <a:blip r:embed="rId2" cstate="print"/>
          <a:stretch/>
        </p:blipFill>
        <p:spPr>
          <a:xfrm>
            <a:off x="8172400" y="20944"/>
            <a:ext cx="864096" cy="76221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6E49645-648E-1967-B212-FD9C8226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03598"/>
            <a:ext cx="7416824" cy="3452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1851670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4729050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3: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 of Model 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4443958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</a:t>
            </a:r>
            <a:endParaRPr lang="en-IN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7824" y="4299942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Relays</a:t>
            </a:r>
            <a:endParaRPr lang="en-IN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6795" y="100003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Batteries</a:t>
            </a:r>
            <a:endParaRPr lang="en-IN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1892" y="3579862"/>
            <a:ext cx="1461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 Pumps</a:t>
            </a:r>
            <a:endParaRPr lang="en-IN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3600000" cy="3657600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Capture</a:t>
            </a:r>
            <a:r>
              <a:rPr lang="en-US" sz="16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cameras to capture images of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crops.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16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 </a:t>
            </a: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16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values of the images to distinguish between healthy and diseased crops.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Detection</a:t>
            </a:r>
            <a:r>
              <a:rPr lang="en-US" sz="16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values to identify irregularities or diseases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Response</a:t>
            </a:r>
            <a:r>
              <a:rPr lang="en-US" sz="16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(e.g., disease) and trigger the relay system.</a:t>
            </a:r>
          </a:p>
          <a:p>
            <a:pPr marL="285750" indent="-285750">
              <a:buFont typeface="Wingdings"/>
              <a:buChar char="Ø"/>
            </a:pPr>
            <a:endParaRPr lang="en-US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Ø"/>
            </a:pPr>
            <a:endParaRPr lang="en-US" sz="16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B8D2E0C-63E6-4727-B5E5-590B0FAFCB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275606"/>
            <a:ext cx="2374200" cy="3125079"/>
          </a:xfrm>
          <a:prstGeom prst="rect">
            <a:avLst/>
          </a:prstGeom>
        </p:spPr>
      </p:pic>
      <p:pic>
        <p:nvPicPr>
          <p:cNvPr id="6" name="Picture 2"/>
          <p:cNvPicPr/>
          <p:nvPr/>
        </p:nvPicPr>
        <p:blipFill>
          <a:blip r:embed="rId3" cstate="print"/>
          <a:stretch/>
        </p:blipFill>
        <p:spPr>
          <a:xfrm>
            <a:off x="8172400" y="20944"/>
            <a:ext cx="864096" cy="76221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932040" y="4533291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4: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Model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71472" y="206010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dirty="0"/>
              <a:t/>
            </a:r>
            <a:br>
              <a:rPr dirty="0"/>
            </a:br>
            <a:r>
              <a:rPr lang="en-US" sz="5900" b="1" strike="noStrike" spc="-1" dirty="0" smtClean="0">
                <a:latin typeface="Times New Roman" pitchFamily="18" charset="0"/>
                <a:cs typeface="Times New Roman" pitchFamily="18" charset="0"/>
              </a:rPr>
              <a:t>Methodology </a:t>
            </a:r>
            <a:r>
              <a:rPr lang="en-US" sz="5900" b="1" strike="noStrike" spc="-1" dirty="0">
                <a:latin typeface="Times New Roman" pitchFamily="18" charset="0"/>
                <a:cs typeface="Times New Roman" pitchFamily="18" charset="0"/>
              </a:rPr>
              <a:t>used</a:t>
            </a:r>
            <a:r>
              <a:rPr sz="46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sz="4600" b="1" dirty="0">
                <a:latin typeface="Times New Roman" pitchFamily="18" charset="0"/>
                <a:cs typeface="Times New Roman" pitchFamily="18" charset="0"/>
              </a:rPr>
            </a:br>
            <a:endParaRPr lang="en-US" sz="4600" b="1" strike="noStrike" spc="-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8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endParaRPr lang="en-IN" sz="1200" b="0" strike="noStrike" spc="-1" dirty="0">
              <a:latin typeface="Times New Roman"/>
            </a:endParaRPr>
          </a:p>
        </p:txBody>
      </p:sp>
      <p:pic>
        <p:nvPicPr>
          <p:cNvPr id="119" name="Picture 2"/>
          <p:cNvPicPr/>
          <p:nvPr/>
        </p:nvPicPr>
        <p:blipFill>
          <a:blip r:embed="rId2" cstate="print"/>
          <a:stretch/>
        </p:blipFill>
        <p:spPr>
          <a:xfrm>
            <a:off x="8100392" y="0"/>
            <a:ext cx="970168" cy="8499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80236" y="1193674"/>
            <a:ext cx="813690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introduces a Smart IoT-based Agriculture Monitoring System tailored for precise disease detection and targeted spraying mechanisms, leveraging the power of Raspberry Pi 4 and CNN algorithms.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Integration: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 the pi camera in agriculture. We achieve real-time monitoring with high resolution imaging at a low cost. This helps in detecting issues early, analyzing crop health and making data-driven decisions efficiency and productivity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CNN Algorithm:</a:t>
            </a:r>
            <a:r>
              <a:rPr lang="en-US" sz="1600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Employing Convolutional Neural Networks (CNNs), our system analyzes high-resolution images captured by cameras installed in the fields.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as Central Hub:</a:t>
            </a:r>
            <a:r>
              <a:rPr lang="en-US" sz="1600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Serving as the central processing unit, Raspberry Pi 4 efficiently manages data aggregation, processing, and decision-making.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theme/theme1.xml><?xml version="1.0" encoding="utf-8"?>
<a:theme xmlns:a="http://schemas.openxmlformats.org/drawingml/2006/main" name="Minimalist Aesthetics Business Plan XL by Slidesgo">
  <a:themeElements>
    <a:clrScheme name="Simple Light">
      <a:dk1>
        <a:srgbClr val="01083A"/>
      </a:dk1>
      <a:lt1>
        <a:srgbClr val="E5E8FF"/>
      </a:lt1>
      <a:dk2>
        <a:srgbClr val="B9C2FF"/>
      </a:dk2>
      <a:lt2>
        <a:srgbClr val="97A4FF"/>
      </a:lt2>
      <a:accent1>
        <a:srgbClr val="2332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8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ustom Design - PresentationGO">
  <a:themeElements>
    <a:clrScheme name="PGO-105">
      <a:dk1>
        <a:srgbClr val="2B323B"/>
      </a:dk1>
      <a:lt1>
        <a:sysClr val="window" lastClr="FFFFFF"/>
      </a:lt1>
      <a:dk2>
        <a:srgbClr val="5D686E"/>
      </a:dk2>
      <a:lt2>
        <a:srgbClr val="E7E6E6"/>
      </a:lt2>
      <a:accent1>
        <a:srgbClr val="33CAFF"/>
      </a:accent1>
      <a:accent2>
        <a:srgbClr val="4C8BFD"/>
      </a:accent2>
      <a:accent3>
        <a:srgbClr val="F6F7FC"/>
      </a:accent3>
      <a:accent4>
        <a:srgbClr val="BFCBD9"/>
      </a:accent4>
      <a:accent5>
        <a:srgbClr val="4C8BFD"/>
      </a:accent5>
      <a:accent6>
        <a:srgbClr val="4C8BFD"/>
      </a:accent6>
      <a:hlink>
        <a:srgbClr val="33CAFF"/>
      </a:hlink>
      <a:folHlink>
        <a:srgbClr val="33CA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5_T_PGO_XXX-4_3" id="{12A9651B-B69D-4074-B168-9BA4D48989F5}" vid="{78B1EDBC-4A95-4303-94E3-B14C14EBEA23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5_T_PGO_XXX-4_3" id="{12A9651B-B69D-4074-B168-9BA4D48989F5}" vid="{8E044A80-51C6-4156-9123-ACBB6F9A67F4}"/>
    </a:ext>
  </a:extLst>
</a:theme>
</file>

<file path=ppt/theme/theme6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2473</TotalTime>
  <Words>1440</Words>
  <Application>Microsoft Office PowerPoint</Application>
  <PresentationFormat>On-screen Show (16:9)</PresentationFormat>
  <Paragraphs>284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22</vt:i4>
      </vt:variant>
    </vt:vector>
  </HeadingPairs>
  <TitlesOfParts>
    <vt:vector size="43" baseType="lpstr">
      <vt:lpstr>Anaheim</vt:lpstr>
      <vt:lpstr>Arial</vt:lpstr>
      <vt:lpstr>Bebas Neue</vt:lpstr>
      <vt:lpstr>Calibri</vt:lpstr>
      <vt:lpstr>Calibri Light</vt:lpstr>
      <vt:lpstr>Cardo</vt:lpstr>
      <vt:lpstr>Gill Sans MT</vt:lpstr>
      <vt:lpstr>Josefin Sans</vt:lpstr>
      <vt:lpstr>Open Sans</vt:lpstr>
      <vt:lpstr>Proxima Nova</vt:lpstr>
      <vt:lpstr>Proxima Nova Semibold</vt:lpstr>
      <vt:lpstr>Quicksand</vt:lpstr>
      <vt:lpstr>Roboto Condensed Light</vt:lpstr>
      <vt:lpstr>Times New Roman</vt:lpstr>
      <vt:lpstr>Wingdings</vt:lpstr>
      <vt:lpstr>Minimalist Aesthetics Business Plan XL by Slidesgo</vt:lpstr>
      <vt:lpstr>Slidesgo Final Pages</vt:lpstr>
      <vt:lpstr>1_Slidesgo Final Pages</vt:lpstr>
      <vt:lpstr>1_Custom Design - PresentationGO</vt:lpstr>
      <vt:lpstr>Custom Design</vt:lpstr>
      <vt:lpstr>Clarity</vt:lpstr>
      <vt:lpstr>PowerPoint Presentation</vt:lpstr>
      <vt:lpstr>PowerPoint Presentation</vt:lpstr>
      <vt:lpstr>PowerPoint Presentation</vt:lpstr>
      <vt:lpstr>Introduction contd.. </vt:lpstr>
      <vt:lpstr>PowerPoint Presentation</vt:lpstr>
      <vt:lpstr>Literature Survey Contd..</vt:lpstr>
      <vt:lpstr>PowerPoint Presentation</vt:lpstr>
      <vt:lpstr>Hardware Implementation</vt:lpstr>
      <vt:lpstr>PowerPoint Presentation</vt:lpstr>
      <vt:lpstr>CNN Architecture</vt:lpstr>
      <vt:lpstr>System Specifications</vt:lpstr>
      <vt:lpstr>System Specifications Cont..</vt:lpstr>
      <vt:lpstr>Datasets Description</vt:lpstr>
      <vt:lpstr>Datasets Description Cont..</vt:lpstr>
      <vt:lpstr>Datasets Description Cont..</vt:lpstr>
      <vt:lpstr>Experimental Outcomes</vt:lpstr>
      <vt:lpstr>Experimental Outcomes</vt:lpstr>
      <vt:lpstr>Summary </vt:lpstr>
      <vt:lpstr>Future Scope</vt:lpstr>
      <vt:lpstr>Bibliography</vt:lpstr>
      <vt:lpstr>Bibliography Contd..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BARNALI SAHU</dc:creator>
  <cp:lastModifiedBy>AJIT SINGH</cp:lastModifiedBy>
  <cp:revision>187</cp:revision>
  <dcterms:created xsi:type="dcterms:W3CDTF">2023-04-24T05:50:18Z</dcterms:created>
  <dcterms:modified xsi:type="dcterms:W3CDTF">2024-06-15T15:14:55Z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